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4" r:id="rId2"/>
  </p:sldMasterIdLst>
  <p:sldIdLst>
    <p:sldId id="257" r:id="rId3"/>
    <p:sldId id="298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2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6" r:id="rId40"/>
    <p:sldId id="297" r:id="rId41"/>
    <p:sldId id="295" r:id="rId42"/>
    <p:sldId id="294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6D8881-F960-4697-A1FC-DA4DAE9E42E5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BE85F5-1A74-4BD4-ABDE-DF6116929E49}">
      <dgm:prSet phldrT="[Текст]"/>
      <dgm:spPr/>
      <dgm:t>
        <a:bodyPr/>
        <a:lstStyle/>
        <a:p>
          <a:r>
            <a:rPr lang="ru-RU" dirty="0" smtClean="0"/>
            <a:t>Принципы организации образовательной деятельности</a:t>
          </a:r>
          <a:endParaRPr lang="ru-RU" dirty="0"/>
        </a:p>
      </dgm:t>
    </dgm:pt>
    <dgm:pt modelId="{2895DCC6-97BC-4928-BD9F-7BA422C82DB6}" type="parTrans" cxnId="{F585A41C-6905-4137-B5D7-2847891FE9CA}">
      <dgm:prSet/>
      <dgm:spPr/>
      <dgm:t>
        <a:bodyPr/>
        <a:lstStyle/>
        <a:p>
          <a:endParaRPr lang="ru-RU"/>
        </a:p>
      </dgm:t>
    </dgm:pt>
    <dgm:pt modelId="{02CF6661-0475-4064-9107-118AEFD14CC9}" type="sibTrans" cxnId="{F585A41C-6905-4137-B5D7-2847891FE9CA}">
      <dgm:prSet/>
      <dgm:spPr/>
      <dgm:t>
        <a:bodyPr/>
        <a:lstStyle/>
        <a:p>
          <a:endParaRPr lang="ru-RU"/>
        </a:p>
      </dgm:t>
    </dgm:pt>
    <dgm:pt modelId="{82D4B7FE-E337-4A7F-B25E-F0169E7C48A1}">
      <dgm:prSet phldrT="[Текст]"/>
      <dgm:spPr/>
      <dgm:t>
        <a:bodyPr/>
        <a:lstStyle/>
        <a:p>
          <a:r>
            <a:rPr lang="ru-RU" dirty="0" smtClean="0"/>
            <a:t>Комплексно-тематический</a:t>
          </a:r>
          <a:endParaRPr lang="ru-RU" dirty="0"/>
        </a:p>
      </dgm:t>
    </dgm:pt>
    <dgm:pt modelId="{0A2F04AF-E047-4ADE-A8C1-97643FABD375}" type="parTrans" cxnId="{1FCC164E-4FC8-4E0B-BA85-9953C14BA84D}">
      <dgm:prSet/>
      <dgm:spPr/>
      <dgm:t>
        <a:bodyPr/>
        <a:lstStyle/>
        <a:p>
          <a:endParaRPr lang="ru-RU"/>
        </a:p>
      </dgm:t>
    </dgm:pt>
    <dgm:pt modelId="{3A2833FC-C3AA-41D3-915D-400773A0AAFD}" type="sibTrans" cxnId="{1FCC164E-4FC8-4E0B-BA85-9953C14BA84D}">
      <dgm:prSet/>
      <dgm:spPr/>
      <dgm:t>
        <a:bodyPr/>
        <a:lstStyle/>
        <a:p>
          <a:endParaRPr lang="ru-RU"/>
        </a:p>
      </dgm:t>
    </dgm:pt>
    <dgm:pt modelId="{14F5A67B-039E-47EE-B48F-EB32BC115E2D}">
      <dgm:prSet phldrT="[Текст]"/>
      <dgm:spPr/>
      <dgm:t>
        <a:bodyPr/>
        <a:lstStyle/>
        <a:p>
          <a:r>
            <a:rPr lang="ru-RU" dirty="0" smtClean="0"/>
            <a:t>Средовый </a:t>
          </a:r>
          <a:endParaRPr lang="ru-RU" dirty="0"/>
        </a:p>
      </dgm:t>
    </dgm:pt>
    <dgm:pt modelId="{C8481FCB-E5C2-4830-B9ED-9D33AE53DCFC}" type="parTrans" cxnId="{D0E66F3D-3369-4D8F-96C8-5398A181BB70}">
      <dgm:prSet/>
      <dgm:spPr/>
      <dgm:t>
        <a:bodyPr/>
        <a:lstStyle/>
        <a:p>
          <a:endParaRPr lang="ru-RU"/>
        </a:p>
      </dgm:t>
    </dgm:pt>
    <dgm:pt modelId="{45C99AB6-D6AF-419B-A45A-630F2471A574}" type="sibTrans" cxnId="{D0E66F3D-3369-4D8F-96C8-5398A181BB70}">
      <dgm:prSet/>
      <dgm:spPr/>
      <dgm:t>
        <a:bodyPr/>
        <a:lstStyle/>
        <a:p>
          <a:endParaRPr lang="ru-RU"/>
        </a:p>
      </dgm:t>
    </dgm:pt>
    <dgm:pt modelId="{CD893597-80A1-4F66-AAF6-B31E446EE0FB}" type="pres">
      <dgm:prSet presAssocID="{EA6D8881-F960-4697-A1FC-DA4DAE9E42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4EAB30B-4ABE-4923-A77A-0F8318533987}" type="pres">
      <dgm:prSet presAssocID="{7CBE85F5-1A74-4BD4-ABDE-DF6116929E49}" presName="hierRoot1" presStyleCnt="0"/>
      <dgm:spPr/>
      <dgm:t>
        <a:bodyPr/>
        <a:lstStyle/>
        <a:p>
          <a:endParaRPr lang="ru-RU"/>
        </a:p>
      </dgm:t>
    </dgm:pt>
    <dgm:pt modelId="{8E34F1FA-7C49-4208-AF6E-39ABD7DB9E7F}" type="pres">
      <dgm:prSet presAssocID="{7CBE85F5-1A74-4BD4-ABDE-DF6116929E49}" presName="composite" presStyleCnt="0"/>
      <dgm:spPr/>
      <dgm:t>
        <a:bodyPr/>
        <a:lstStyle/>
        <a:p>
          <a:endParaRPr lang="ru-RU"/>
        </a:p>
      </dgm:t>
    </dgm:pt>
    <dgm:pt modelId="{E3EC8B3D-30C1-4F60-A00E-8D2F181C3D0E}" type="pres">
      <dgm:prSet presAssocID="{7CBE85F5-1A74-4BD4-ABDE-DF6116929E49}" presName="background" presStyleLbl="node0" presStyleIdx="0" presStyleCnt="1"/>
      <dgm:spPr/>
      <dgm:t>
        <a:bodyPr/>
        <a:lstStyle/>
        <a:p>
          <a:endParaRPr lang="ru-RU"/>
        </a:p>
      </dgm:t>
    </dgm:pt>
    <dgm:pt modelId="{0844CB7D-BD4F-48A6-9A03-8DE0A08DFD83}" type="pres">
      <dgm:prSet presAssocID="{7CBE85F5-1A74-4BD4-ABDE-DF6116929E4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E52147-D885-4BB1-B159-23BBDCA77308}" type="pres">
      <dgm:prSet presAssocID="{7CBE85F5-1A74-4BD4-ABDE-DF6116929E49}" presName="hierChild2" presStyleCnt="0"/>
      <dgm:spPr/>
      <dgm:t>
        <a:bodyPr/>
        <a:lstStyle/>
        <a:p>
          <a:endParaRPr lang="ru-RU"/>
        </a:p>
      </dgm:t>
    </dgm:pt>
    <dgm:pt modelId="{F0A179B0-A74B-409A-BD1B-D05122F3F5C6}" type="pres">
      <dgm:prSet presAssocID="{0A2F04AF-E047-4ADE-A8C1-97643FABD37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8F4986B-98D1-4338-A464-CEE0C9018EF1}" type="pres">
      <dgm:prSet presAssocID="{82D4B7FE-E337-4A7F-B25E-F0169E7C48A1}" presName="hierRoot2" presStyleCnt="0"/>
      <dgm:spPr/>
      <dgm:t>
        <a:bodyPr/>
        <a:lstStyle/>
        <a:p>
          <a:endParaRPr lang="ru-RU"/>
        </a:p>
      </dgm:t>
    </dgm:pt>
    <dgm:pt modelId="{A0F979B4-BDA5-4986-9930-BDB0B81FBE12}" type="pres">
      <dgm:prSet presAssocID="{82D4B7FE-E337-4A7F-B25E-F0169E7C48A1}" presName="composite2" presStyleCnt="0"/>
      <dgm:spPr/>
      <dgm:t>
        <a:bodyPr/>
        <a:lstStyle/>
        <a:p>
          <a:endParaRPr lang="ru-RU"/>
        </a:p>
      </dgm:t>
    </dgm:pt>
    <dgm:pt modelId="{B2FB6DF8-6A8F-4A3E-AE7B-A488CDA7AEB2}" type="pres">
      <dgm:prSet presAssocID="{82D4B7FE-E337-4A7F-B25E-F0169E7C48A1}" presName="background2" presStyleLbl="node2" presStyleIdx="0" presStyleCnt="2"/>
      <dgm:spPr/>
      <dgm:t>
        <a:bodyPr/>
        <a:lstStyle/>
        <a:p>
          <a:endParaRPr lang="ru-RU"/>
        </a:p>
      </dgm:t>
    </dgm:pt>
    <dgm:pt modelId="{93691E2B-EEDB-4F51-870E-E9DFC0EBF335}" type="pres">
      <dgm:prSet presAssocID="{82D4B7FE-E337-4A7F-B25E-F0169E7C48A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E6629A-6DCE-4594-AB09-26C9B4E6A164}" type="pres">
      <dgm:prSet presAssocID="{82D4B7FE-E337-4A7F-B25E-F0169E7C48A1}" presName="hierChild3" presStyleCnt="0"/>
      <dgm:spPr/>
      <dgm:t>
        <a:bodyPr/>
        <a:lstStyle/>
        <a:p>
          <a:endParaRPr lang="ru-RU"/>
        </a:p>
      </dgm:t>
    </dgm:pt>
    <dgm:pt modelId="{9D2AC7D1-6593-486B-B9F6-C2025509B68F}" type="pres">
      <dgm:prSet presAssocID="{C8481FCB-E5C2-4830-B9ED-9D33AE53DCF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8120BAE-B3AE-43B8-A1F3-8528BF4BBF95}" type="pres">
      <dgm:prSet presAssocID="{14F5A67B-039E-47EE-B48F-EB32BC115E2D}" presName="hierRoot2" presStyleCnt="0"/>
      <dgm:spPr/>
      <dgm:t>
        <a:bodyPr/>
        <a:lstStyle/>
        <a:p>
          <a:endParaRPr lang="ru-RU"/>
        </a:p>
      </dgm:t>
    </dgm:pt>
    <dgm:pt modelId="{79999B76-50FE-4D6C-B2A2-270E6B75EDD1}" type="pres">
      <dgm:prSet presAssocID="{14F5A67B-039E-47EE-B48F-EB32BC115E2D}" presName="composite2" presStyleCnt="0"/>
      <dgm:spPr/>
      <dgm:t>
        <a:bodyPr/>
        <a:lstStyle/>
        <a:p>
          <a:endParaRPr lang="ru-RU"/>
        </a:p>
      </dgm:t>
    </dgm:pt>
    <dgm:pt modelId="{3E37705F-443D-486F-91EA-087C3B44B168}" type="pres">
      <dgm:prSet presAssocID="{14F5A67B-039E-47EE-B48F-EB32BC115E2D}" presName="background2" presStyleLbl="node2" presStyleIdx="1" presStyleCnt="2"/>
      <dgm:spPr/>
      <dgm:t>
        <a:bodyPr/>
        <a:lstStyle/>
        <a:p>
          <a:endParaRPr lang="ru-RU"/>
        </a:p>
      </dgm:t>
    </dgm:pt>
    <dgm:pt modelId="{832B8AC3-5B2E-4BFA-83DA-01EAE1E9A5C5}" type="pres">
      <dgm:prSet presAssocID="{14F5A67B-039E-47EE-B48F-EB32BC115E2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F7D7F1-22D5-4190-92D2-971C290B58F0}" type="pres">
      <dgm:prSet presAssocID="{14F5A67B-039E-47EE-B48F-EB32BC115E2D}" presName="hierChild3" presStyleCnt="0"/>
      <dgm:spPr/>
      <dgm:t>
        <a:bodyPr/>
        <a:lstStyle/>
        <a:p>
          <a:endParaRPr lang="ru-RU"/>
        </a:p>
      </dgm:t>
    </dgm:pt>
  </dgm:ptLst>
  <dgm:cxnLst>
    <dgm:cxn modelId="{F585A41C-6905-4137-B5D7-2847891FE9CA}" srcId="{EA6D8881-F960-4697-A1FC-DA4DAE9E42E5}" destId="{7CBE85F5-1A74-4BD4-ABDE-DF6116929E49}" srcOrd="0" destOrd="0" parTransId="{2895DCC6-97BC-4928-BD9F-7BA422C82DB6}" sibTransId="{02CF6661-0475-4064-9107-118AEFD14CC9}"/>
    <dgm:cxn modelId="{1FCC164E-4FC8-4E0B-BA85-9953C14BA84D}" srcId="{7CBE85F5-1A74-4BD4-ABDE-DF6116929E49}" destId="{82D4B7FE-E337-4A7F-B25E-F0169E7C48A1}" srcOrd="0" destOrd="0" parTransId="{0A2F04AF-E047-4ADE-A8C1-97643FABD375}" sibTransId="{3A2833FC-C3AA-41D3-915D-400773A0AAFD}"/>
    <dgm:cxn modelId="{E30C91C5-F9FA-4B70-ABB4-3547AD652891}" type="presOf" srcId="{EA6D8881-F960-4697-A1FC-DA4DAE9E42E5}" destId="{CD893597-80A1-4F66-AAF6-B31E446EE0FB}" srcOrd="0" destOrd="0" presId="urn:microsoft.com/office/officeart/2005/8/layout/hierarchy1"/>
    <dgm:cxn modelId="{08251013-D30A-48E3-9514-22A6A62B4F32}" type="presOf" srcId="{0A2F04AF-E047-4ADE-A8C1-97643FABD375}" destId="{F0A179B0-A74B-409A-BD1B-D05122F3F5C6}" srcOrd="0" destOrd="0" presId="urn:microsoft.com/office/officeart/2005/8/layout/hierarchy1"/>
    <dgm:cxn modelId="{61A30995-648C-413A-9C83-42132D800DFA}" type="presOf" srcId="{14F5A67B-039E-47EE-B48F-EB32BC115E2D}" destId="{832B8AC3-5B2E-4BFA-83DA-01EAE1E9A5C5}" srcOrd="0" destOrd="0" presId="urn:microsoft.com/office/officeart/2005/8/layout/hierarchy1"/>
    <dgm:cxn modelId="{6A0C1CC1-F040-469F-B8AE-15304C71ECC8}" type="presOf" srcId="{7CBE85F5-1A74-4BD4-ABDE-DF6116929E49}" destId="{0844CB7D-BD4F-48A6-9A03-8DE0A08DFD83}" srcOrd="0" destOrd="0" presId="urn:microsoft.com/office/officeart/2005/8/layout/hierarchy1"/>
    <dgm:cxn modelId="{18F03E0B-BF78-458C-BF3D-4FB1C64A23E3}" type="presOf" srcId="{C8481FCB-E5C2-4830-B9ED-9D33AE53DCFC}" destId="{9D2AC7D1-6593-486B-B9F6-C2025509B68F}" srcOrd="0" destOrd="0" presId="urn:microsoft.com/office/officeart/2005/8/layout/hierarchy1"/>
    <dgm:cxn modelId="{D0E66F3D-3369-4D8F-96C8-5398A181BB70}" srcId="{7CBE85F5-1A74-4BD4-ABDE-DF6116929E49}" destId="{14F5A67B-039E-47EE-B48F-EB32BC115E2D}" srcOrd="1" destOrd="0" parTransId="{C8481FCB-E5C2-4830-B9ED-9D33AE53DCFC}" sibTransId="{45C99AB6-D6AF-419B-A45A-630F2471A574}"/>
    <dgm:cxn modelId="{C33F57BC-2BF8-4805-861B-A741B55F2245}" type="presOf" srcId="{82D4B7FE-E337-4A7F-B25E-F0169E7C48A1}" destId="{93691E2B-EEDB-4F51-870E-E9DFC0EBF335}" srcOrd="0" destOrd="0" presId="urn:microsoft.com/office/officeart/2005/8/layout/hierarchy1"/>
    <dgm:cxn modelId="{9228FE1B-D4C2-4E52-8D84-47533CF3C5F0}" type="presParOf" srcId="{CD893597-80A1-4F66-AAF6-B31E446EE0FB}" destId="{B4EAB30B-4ABE-4923-A77A-0F8318533987}" srcOrd="0" destOrd="0" presId="urn:microsoft.com/office/officeart/2005/8/layout/hierarchy1"/>
    <dgm:cxn modelId="{8906ED60-2990-4A8C-A28A-864B4D21B1D4}" type="presParOf" srcId="{B4EAB30B-4ABE-4923-A77A-0F8318533987}" destId="{8E34F1FA-7C49-4208-AF6E-39ABD7DB9E7F}" srcOrd="0" destOrd="0" presId="urn:microsoft.com/office/officeart/2005/8/layout/hierarchy1"/>
    <dgm:cxn modelId="{7D0FA409-0F39-4B42-AC35-B4EA2F0ADFE4}" type="presParOf" srcId="{8E34F1FA-7C49-4208-AF6E-39ABD7DB9E7F}" destId="{E3EC8B3D-30C1-4F60-A00E-8D2F181C3D0E}" srcOrd="0" destOrd="0" presId="urn:microsoft.com/office/officeart/2005/8/layout/hierarchy1"/>
    <dgm:cxn modelId="{68915C28-6D18-4142-B208-84DCDB264E38}" type="presParOf" srcId="{8E34F1FA-7C49-4208-AF6E-39ABD7DB9E7F}" destId="{0844CB7D-BD4F-48A6-9A03-8DE0A08DFD83}" srcOrd="1" destOrd="0" presId="urn:microsoft.com/office/officeart/2005/8/layout/hierarchy1"/>
    <dgm:cxn modelId="{0F411C47-2BC6-4777-A2E7-05455EDACC66}" type="presParOf" srcId="{B4EAB30B-4ABE-4923-A77A-0F8318533987}" destId="{20E52147-D885-4BB1-B159-23BBDCA77308}" srcOrd="1" destOrd="0" presId="urn:microsoft.com/office/officeart/2005/8/layout/hierarchy1"/>
    <dgm:cxn modelId="{ED2ADD3E-6089-412B-8FC8-443BC8F19FA1}" type="presParOf" srcId="{20E52147-D885-4BB1-B159-23BBDCA77308}" destId="{F0A179B0-A74B-409A-BD1B-D05122F3F5C6}" srcOrd="0" destOrd="0" presId="urn:microsoft.com/office/officeart/2005/8/layout/hierarchy1"/>
    <dgm:cxn modelId="{F872D5D1-ECE4-46B3-802A-FC123382BB7F}" type="presParOf" srcId="{20E52147-D885-4BB1-B159-23BBDCA77308}" destId="{18F4986B-98D1-4338-A464-CEE0C9018EF1}" srcOrd="1" destOrd="0" presId="urn:microsoft.com/office/officeart/2005/8/layout/hierarchy1"/>
    <dgm:cxn modelId="{F7C61D99-4932-49A2-9FBA-19C803F21E15}" type="presParOf" srcId="{18F4986B-98D1-4338-A464-CEE0C9018EF1}" destId="{A0F979B4-BDA5-4986-9930-BDB0B81FBE12}" srcOrd="0" destOrd="0" presId="urn:microsoft.com/office/officeart/2005/8/layout/hierarchy1"/>
    <dgm:cxn modelId="{C8AF79EC-1994-489A-A612-4D259C29D5CF}" type="presParOf" srcId="{A0F979B4-BDA5-4986-9930-BDB0B81FBE12}" destId="{B2FB6DF8-6A8F-4A3E-AE7B-A488CDA7AEB2}" srcOrd="0" destOrd="0" presId="urn:microsoft.com/office/officeart/2005/8/layout/hierarchy1"/>
    <dgm:cxn modelId="{6623C646-9AB7-44B1-90D6-93CA4A9E1C21}" type="presParOf" srcId="{A0F979B4-BDA5-4986-9930-BDB0B81FBE12}" destId="{93691E2B-EEDB-4F51-870E-E9DFC0EBF335}" srcOrd="1" destOrd="0" presId="urn:microsoft.com/office/officeart/2005/8/layout/hierarchy1"/>
    <dgm:cxn modelId="{72C9F0A5-C359-4397-90C8-0B9EEC314F5D}" type="presParOf" srcId="{18F4986B-98D1-4338-A464-CEE0C9018EF1}" destId="{23E6629A-6DCE-4594-AB09-26C9B4E6A164}" srcOrd="1" destOrd="0" presId="urn:microsoft.com/office/officeart/2005/8/layout/hierarchy1"/>
    <dgm:cxn modelId="{C2489822-B240-4964-9A6A-A083BD1C4F09}" type="presParOf" srcId="{20E52147-D885-4BB1-B159-23BBDCA77308}" destId="{9D2AC7D1-6593-486B-B9F6-C2025509B68F}" srcOrd="2" destOrd="0" presId="urn:microsoft.com/office/officeart/2005/8/layout/hierarchy1"/>
    <dgm:cxn modelId="{C17FF976-942E-4E59-AB07-4D5D510ABEE5}" type="presParOf" srcId="{20E52147-D885-4BB1-B159-23BBDCA77308}" destId="{E8120BAE-B3AE-43B8-A1F3-8528BF4BBF95}" srcOrd="3" destOrd="0" presId="urn:microsoft.com/office/officeart/2005/8/layout/hierarchy1"/>
    <dgm:cxn modelId="{D49BBAAD-AA51-4D6D-ADE5-51AF1179A422}" type="presParOf" srcId="{E8120BAE-B3AE-43B8-A1F3-8528BF4BBF95}" destId="{79999B76-50FE-4D6C-B2A2-270E6B75EDD1}" srcOrd="0" destOrd="0" presId="urn:microsoft.com/office/officeart/2005/8/layout/hierarchy1"/>
    <dgm:cxn modelId="{7D8ACE0B-C3D9-4CE3-AF0F-E9F086A73594}" type="presParOf" srcId="{79999B76-50FE-4D6C-B2A2-270E6B75EDD1}" destId="{3E37705F-443D-486F-91EA-087C3B44B168}" srcOrd="0" destOrd="0" presId="urn:microsoft.com/office/officeart/2005/8/layout/hierarchy1"/>
    <dgm:cxn modelId="{4B5FE1DE-56C3-4449-8C51-2E6D8C4F6FAA}" type="presParOf" srcId="{79999B76-50FE-4D6C-B2A2-270E6B75EDD1}" destId="{832B8AC3-5B2E-4BFA-83DA-01EAE1E9A5C5}" srcOrd="1" destOrd="0" presId="urn:microsoft.com/office/officeart/2005/8/layout/hierarchy1"/>
    <dgm:cxn modelId="{4F062550-76D1-4D54-A4B7-647555285AB9}" type="presParOf" srcId="{E8120BAE-B3AE-43B8-A1F3-8528BF4BBF95}" destId="{6FF7D7F1-22D5-4190-92D2-971C290B58F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E82063-8EBD-44D2-ADDD-6ECA9051F004}" type="doc">
      <dgm:prSet loTypeId="urn:microsoft.com/office/officeart/2005/8/layout/hList1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009885F5-4471-429B-A33F-77C8C16095A9}">
      <dgm:prSet phldrT="[Текст]"/>
      <dgm:spPr>
        <a:solidFill>
          <a:srgbClr val="0070C0"/>
        </a:solidFill>
      </dgm:spPr>
      <dgm:t>
        <a:bodyPr anchor="t"/>
        <a:lstStyle/>
        <a:p>
          <a:r>
            <a:rPr lang="ru-RU" b="1" dirty="0" smtClean="0"/>
            <a:t>С учетом направленности решаемых задач</a:t>
          </a:r>
          <a:endParaRPr lang="ru-RU" b="1" dirty="0"/>
        </a:p>
      </dgm:t>
    </dgm:pt>
    <dgm:pt modelId="{40CCA5F4-F5B9-4C24-B454-A92FD664330B}" type="parTrans" cxnId="{926C5913-26BA-42D4-9CFA-C9AE1E1FDFF4}">
      <dgm:prSet/>
      <dgm:spPr/>
      <dgm:t>
        <a:bodyPr/>
        <a:lstStyle/>
        <a:p>
          <a:endParaRPr lang="ru-RU"/>
        </a:p>
      </dgm:t>
    </dgm:pt>
    <dgm:pt modelId="{9DC6EC01-FE78-4390-AB4B-2A6A50874F2E}" type="sibTrans" cxnId="{926C5913-26BA-42D4-9CFA-C9AE1E1FDFF4}">
      <dgm:prSet/>
      <dgm:spPr/>
      <dgm:t>
        <a:bodyPr/>
        <a:lstStyle/>
        <a:p>
          <a:endParaRPr lang="ru-RU"/>
        </a:p>
      </dgm:t>
    </dgm:pt>
    <dgm:pt modelId="{737C0E87-D269-47B5-A55F-3936821F3F39}">
      <dgm:prSet phldrT="[Текст]"/>
      <dgm:spPr/>
      <dgm:t>
        <a:bodyPr/>
        <a:lstStyle/>
        <a:p>
          <a:r>
            <a:rPr lang="ru-RU" dirty="0" smtClean="0"/>
            <a:t>Общеразвивающие</a:t>
          </a:r>
          <a:endParaRPr lang="ru-RU" dirty="0"/>
        </a:p>
      </dgm:t>
    </dgm:pt>
    <dgm:pt modelId="{957422F5-5D5A-4EF1-8892-78E25EB350C4}" type="parTrans" cxnId="{57425FCB-1C96-4B18-9EE4-80ACA85FCBF3}">
      <dgm:prSet/>
      <dgm:spPr/>
      <dgm:t>
        <a:bodyPr/>
        <a:lstStyle/>
        <a:p>
          <a:endParaRPr lang="ru-RU"/>
        </a:p>
      </dgm:t>
    </dgm:pt>
    <dgm:pt modelId="{18A9C1C4-08DA-4A63-BD9F-AF0D2EBF4A5F}" type="sibTrans" cxnId="{57425FCB-1C96-4B18-9EE4-80ACA85FCBF3}">
      <dgm:prSet/>
      <dgm:spPr/>
      <dgm:t>
        <a:bodyPr/>
        <a:lstStyle/>
        <a:p>
          <a:endParaRPr lang="ru-RU"/>
        </a:p>
      </dgm:t>
    </dgm:pt>
    <dgm:pt modelId="{2EFBB78C-C7D0-4C00-9E00-966B819EE7CD}">
      <dgm:prSet phldrT="[Текст]"/>
      <dgm:spPr/>
      <dgm:t>
        <a:bodyPr/>
        <a:lstStyle/>
        <a:p>
          <a:r>
            <a:rPr lang="ru-RU" dirty="0" smtClean="0"/>
            <a:t>Компенсирующие</a:t>
          </a:r>
          <a:endParaRPr lang="ru-RU" dirty="0"/>
        </a:p>
      </dgm:t>
    </dgm:pt>
    <dgm:pt modelId="{43F44D8A-FC6D-4427-BB33-B24F3D4540B5}" type="parTrans" cxnId="{139E4B77-42B8-431B-92B8-B4787A2D6ED9}">
      <dgm:prSet/>
      <dgm:spPr/>
      <dgm:t>
        <a:bodyPr/>
        <a:lstStyle/>
        <a:p>
          <a:endParaRPr lang="ru-RU"/>
        </a:p>
      </dgm:t>
    </dgm:pt>
    <dgm:pt modelId="{6F0DD156-1673-4C57-BAE2-63E77F6DC92D}" type="sibTrans" cxnId="{139E4B77-42B8-431B-92B8-B4787A2D6ED9}">
      <dgm:prSet/>
      <dgm:spPr/>
      <dgm:t>
        <a:bodyPr/>
        <a:lstStyle/>
        <a:p>
          <a:endParaRPr lang="ru-RU"/>
        </a:p>
      </dgm:t>
    </dgm:pt>
    <dgm:pt modelId="{92F5EECC-C954-42F5-A4AA-69D3ED1A5444}">
      <dgm:prSet phldrT="[Текст]"/>
      <dgm:spPr>
        <a:solidFill>
          <a:srgbClr val="0070C0"/>
        </a:solidFill>
      </dgm:spPr>
      <dgm:t>
        <a:bodyPr anchor="t"/>
        <a:lstStyle/>
        <a:p>
          <a:r>
            <a:rPr lang="ru-RU" b="1" smtClean="0"/>
            <a:t>На основе продолжительности пребывания детей</a:t>
          </a:r>
          <a:endParaRPr lang="ru-RU" b="1" dirty="0"/>
        </a:p>
      </dgm:t>
    </dgm:pt>
    <dgm:pt modelId="{395F5148-2A2F-4974-8B18-8BDD3726A7B0}" type="parTrans" cxnId="{2887378D-25F8-4C72-8D31-76B72B85149C}">
      <dgm:prSet/>
      <dgm:spPr/>
      <dgm:t>
        <a:bodyPr/>
        <a:lstStyle/>
        <a:p>
          <a:endParaRPr lang="ru-RU"/>
        </a:p>
      </dgm:t>
    </dgm:pt>
    <dgm:pt modelId="{5A5B2464-3DB6-40D5-8CBA-C23ECCFE5BAC}" type="sibTrans" cxnId="{2887378D-25F8-4C72-8D31-76B72B85149C}">
      <dgm:prSet/>
      <dgm:spPr/>
      <dgm:t>
        <a:bodyPr/>
        <a:lstStyle/>
        <a:p>
          <a:endParaRPr lang="ru-RU"/>
        </a:p>
      </dgm:t>
    </dgm:pt>
    <dgm:pt modelId="{749F060E-8EF4-49C2-B30F-37CD969BAC45}">
      <dgm:prSet phldrT="[Текст]"/>
      <dgm:spPr/>
      <dgm:t>
        <a:bodyPr/>
        <a:lstStyle/>
        <a:p>
          <a:r>
            <a:rPr lang="ru-RU" dirty="0" smtClean="0"/>
            <a:t>Кратковременного пребывания детей (до 5 часов в день)</a:t>
          </a:r>
          <a:endParaRPr lang="ru-RU" dirty="0"/>
        </a:p>
      </dgm:t>
    </dgm:pt>
    <dgm:pt modelId="{E0A76888-B643-40C6-BD30-2855D0616CC1}" type="parTrans" cxnId="{037FFD23-A930-44D2-BDE7-A85BD6DFC02F}">
      <dgm:prSet/>
      <dgm:spPr/>
      <dgm:t>
        <a:bodyPr/>
        <a:lstStyle/>
        <a:p>
          <a:endParaRPr lang="ru-RU"/>
        </a:p>
      </dgm:t>
    </dgm:pt>
    <dgm:pt modelId="{CEEBA5A3-5EE3-4451-9F6F-89AE6F75D178}" type="sibTrans" cxnId="{037FFD23-A930-44D2-BDE7-A85BD6DFC02F}">
      <dgm:prSet/>
      <dgm:spPr/>
      <dgm:t>
        <a:bodyPr/>
        <a:lstStyle/>
        <a:p>
          <a:endParaRPr lang="ru-RU"/>
        </a:p>
      </dgm:t>
    </dgm:pt>
    <dgm:pt modelId="{F6F8E08D-111D-4106-867F-43216BCF14E8}">
      <dgm:prSet phldrT="[Текст]"/>
      <dgm:spPr/>
      <dgm:t>
        <a:bodyPr/>
        <a:lstStyle/>
        <a:p>
          <a:r>
            <a:rPr lang="ru-RU" dirty="0" smtClean="0"/>
            <a:t>Сокращенного дня (8-10 часового пребывания)</a:t>
          </a:r>
          <a:endParaRPr lang="ru-RU" dirty="0"/>
        </a:p>
      </dgm:t>
    </dgm:pt>
    <dgm:pt modelId="{85FB0918-AE0E-4E7C-9066-7AA9DC975B4F}" type="parTrans" cxnId="{748BDE49-EB4C-452D-960E-4691D3D080B6}">
      <dgm:prSet/>
      <dgm:spPr/>
      <dgm:t>
        <a:bodyPr/>
        <a:lstStyle/>
        <a:p>
          <a:endParaRPr lang="ru-RU"/>
        </a:p>
      </dgm:t>
    </dgm:pt>
    <dgm:pt modelId="{2329FB26-C316-4E31-995C-8877271A7912}" type="sibTrans" cxnId="{748BDE49-EB4C-452D-960E-4691D3D080B6}">
      <dgm:prSet/>
      <dgm:spPr/>
      <dgm:t>
        <a:bodyPr/>
        <a:lstStyle/>
        <a:p>
          <a:endParaRPr lang="ru-RU"/>
        </a:p>
      </dgm:t>
    </dgm:pt>
    <dgm:pt modelId="{0822B2C3-A8E8-4384-82C8-8D494B490A99}">
      <dgm:prSet phldrT="[Текст]"/>
      <dgm:spPr>
        <a:solidFill>
          <a:srgbClr val="0070C0"/>
        </a:solidFill>
      </dgm:spPr>
      <dgm:t>
        <a:bodyPr anchor="t"/>
        <a:lstStyle/>
        <a:p>
          <a:r>
            <a:rPr lang="ru-RU" b="1" dirty="0" smtClean="0"/>
            <a:t>С учетом возрастных особенностей детей</a:t>
          </a:r>
          <a:endParaRPr lang="ru-RU" b="1" dirty="0"/>
        </a:p>
      </dgm:t>
    </dgm:pt>
    <dgm:pt modelId="{2D85C390-2990-48D8-8692-236B49AE7971}" type="parTrans" cxnId="{A61C49F1-F00C-4341-8EA4-93D082205649}">
      <dgm:prSet/>
      <dgm:spPr/>
      <dgm:t>
        <a:bodyPr/>
        <a:lstStyle/>
        <a:p>
          <a:endParaRPr lang="ru-RU"/>
        </a:p>
      </dgm:t>
    </dgm:pt>
    <dgm:pt modelId="{F75C41E0-C99B-484C-B601-D28F2FCD7669}" type="sibTrans" cxnId="{A61C49F1-F00C-4341-8EA4-93D082205649}">
      <dgm:prSet/>
      <dgm:spPr/>
      <dgm:t>
        <a:bodyPr/>
        <a:lstStyle/>
        <a:p>
          <a:endParaRPr lang="ru-RU"/>
        </a:p>
      </dgm:t>
    </dgm:pt>
    <dgm:pt modelId="{B13CB071-8A18-4F2C-B6FB-4B1EA1FF9699}">
      <dgm:prSet phldrT="[Текст]"/>
      <dgm:spPr/>
      <dgm:t>
        <a:bodyPr/>
        <a:lstStyle/>
        <a:p>
          <a:r>
            <a:rPr lang="ru-RU" dirty="0" smtClean="0"/>
            <a:t>Раннего возраста: 2 месяца – 2 года (первая и вторая группы раннего возраста)</a:t>
          </a:r>
          <a:endParaRPr lang="ru-RU" dirty="0"/>
        </a:p>
      </dgm:t>
    </dgm:pt>
    <dgm:pt modelId="{24BA07BF-46D1-4B60-861E-242E73AE2726}" type="parTrans" cxnId="{6C5AE998-C043-4C5B-8968-B9F85C092F20}">
      <dgm:prSet/>
      <dgm:spPr/>
      <dgm:t>
        <a:bodyPr/>
        <a:lstStyle/>
        <a:p>
          <a:endParaRPr lang="ru-RU"/>
        </a:p>
      </dgm:t>
    </dgm:pt>
    <dgm:pt modelId="{70B76BDB-21DD-4B48-8BEC-9D06810630BF}" type="sibTrans" cxnId="{6C5AE998-C043-4C5B-8968-B9F85C092F20}">
      <dgm:prSet/>
      <dgm:spPr/>
      <dgm:t>
        <a:bodyPr/>
        <a:lstStyle/>
        <a:p>
          <a:endParaRPr lang="ru-RU"/>
        </a:p>
      </dgm:t>
    </dgm:pt>
    <dgm:pt modelId="{952B8B62-D20C-4992-98A2-03EAE725B08B}">
      <dgm:prSet phldrT="[Текст]"/>
      <dgm:spPr/>
      <dgm:t>
        <a:bodyPr/>
        <a:lstStyle/>
        <a:p>
          <a:r>
            <a:rPr lang="ru-RU" dirty="0" smtClean="0">
              <a:effectLst/>
              <a:latin typeface="Times New Roman"/>
              <a:ea typeface="Times New Roman"/>
            </a:rPr>
            <a:t>Младшего дошкольного возраста: от 2 до 4 лет (первая и вторая младшие группы)</a:t>
          </a:r>
          <a:endParaRPr lang="ru-RU" dirty="0"/>
        </a:p>
      </dgm:t>
    </dgm:pt>
    <dgm:pt modelId="{8603487B-3877-458D-BEB1-49183573A371}" type="parTrans" cxnId="{10A3EC70-76FC-48BB-AF9C-C050358566C4}">
      <dgm:prSet/>
      <dgm:spPr/>
      <dgm:t>
        <a:bodyPr/>
        <a:lstStyle/>
        <a:p>
          <a:endParaRPr lang="ru-RU"/>
        </a:p>
      </dgm:t>
    </dgm:pt>
    <dgm:pt modelId="{C427F698-3BB3-403E-997E-95C83F7B81EB}" type="sibTrans" cxnId="{10A3EC70-76FC-48BB-AF9C-C050358566C4}">
      <dgm:prSet/>
      <dgm:spPr/>
      <dgm:t>
        <a:bodyPr/>
        <a:lstStyle/>
        <a:p>
          <a:endParaRPr lang="ru-RU"/>
        </a:p>
      </dgm:t>
    </dgm:pt>
    <dgm:pt modelId="{D7077BD8-F7B1-4F20-A01C-BA1CAEA334E0}">
      <dgm:prSet phldrT="[Текст]"/>
      <dgm:spPr/>
      <dgm:t>
        <a:bodyPr/>
        <a:lstStyle/>
        <a:p>
          <a:r>
            <a:rPr lang="ru-RU" dirty="0" smtClean="0"/>
            <a:t>Оздоровительные</a:t>
          </a:r>
          <a:endParaRPr lang="ru-RU" dirty="0"/>
        </a:p>
      </dgm:t>
    </dgm:pt>
    <dgm:pt modelId="{82100100-58E2-4BFA-8A11-6B7A7D077965}" type="parTrans" cxnId="{17D391F9-65E5-4AB2-8E50-A62C9B875D4A}">
      <dgm:prSet/>
      <dgm:spPr/>
      <dgm:t>
        <a:bodyPr/>
        <a:lstStyle/>
        <a:p>
          <a:endParaRPr lang="ru-RU"/>
        </a:p>
      </dgm:t>
    </dgm:pt>
    <dgm:pt modelId="{E3CEF91A-834C-401D-8C85-0DAA0BF1A9A7}" type="sibTrans" cxnId="{17D391F9-65E5-4AB2-8E50-A62C9B875D4A}">
      <dgm:prSet/>
      <dgm:spPr/>
      <dgm:t>
        <a:bodyPr/>
        <a:lstStyle/>
        <a:p>
          <a:endParaRPr lang="ru-RU"/>
        </a:p>
      </dgm:t>
    </dgm:pt>
    <dgm:pt modelId="{04F5EB05-3ED8-47D4-B95B-9D4EC3443A64}">
      <dgm:prSet phldrT="[Текст]"/>
      <dgm:spPr/>
      <dgm:t>
        <a:bodyPr/>
        <a:lstStyle/>
        <a:p>
          <a:r>
            <a:rPr lang="ru-RU" dirty="0" smtClean="0"/>
            <a:t>Полного дня (10,5-12-часового пребывания)</a:t>
          </a:r>
          <a:endParaRPr lang="ru-RU" dirty="0"/>
        </a:p>
      </dgm:t>
    </dgm:pt>
    <dgm:pt modelId="{C5ADA563-B725-4360-836E-90A55A52B1F1}" type="parTrans" cxnId="{3554CF27-AD25-4360-826C-88981111D941}">
      <dgm:prSet/>
      <dgm:spPr/>
      <dgm:t>
        <a:bodyPr/>
        <a:lstStyle/>
        <a:p>
          <a:endParaRPr lang="ru-RU"/>
        </a:p>
      </dgm:t>
    </dgm:pt>
    <dgm:pt modelId="{EFCF98FD-A52B-4317-A463-2054E8ACD5AF}" type="sibTrans" cxnId="{3554CF27-AD25-4360-826C-88981111D941}">
      <dgm:prSet/>
      <dgm:spPr/>
      <dgm:t>
        <a:bodyPr/>
        <a:lstStyle/>
        <a:p>
          <a:endParaRPr lang="ru-RU"/>
        </a:p>
      </dgm:t>
    </dgm:pt>
    <dgm:pt modelId="{F71EB279-B360-4636-9705-EF544D839018}">
      <dgm:prSet phldrT="[Текст]"/>
      <dgm:spPr/>
      <dgm:t>
        <a:bodyPr/>
        <a:lstStyle/>
        <a:p>
          <a:r>
            <a:rPr lang="ru-RU" dirty="0" smtClean="0"/>
            <a:t>Продленного дня (13-14-часового пребывания)</a:t>
          </a:r>
          <a:endParaRPr lang="ru-RU" dirty="0"/>
        </a:p>
      </dgm:t>
    </dgm:pt>
    <dgm:pt modelId="{FC4F617C-F2A5-477B-BEC2-302A39E04CFA}" type="parTrans" cxnId="{5165B99A-6BD7-4F64-B069-84BA19673A34}">
      <dgm:prSet/>
      <dgm:spPr/>
      <dgm:t>
        <a:bodyPr/>
        <a:lstStyle/>
        <a:p>
          <a:endParaRPr lang="ru-RU"/>
        </a:p>
      </dgm:t>
    </dgm:pt>
    <dgm:pt modelId="{77497C6D-2C0F-4314-9322-88C2C673D699}" type="sibTrans" cxnId="{5165B99A-6BD7-4F64-B069-84BA19673A34}">
      <dgm:prSet/>
      <dgm:spPr/>
      <dgm:t>
        <a:bodyPr/>
        <a:lstStyle/>
        <a:p>
          <a:endParaRPr lang="ru-RU"/>
        </a:p>
      </dgm:t>
    </dgm:pt>
    <dgm:pt modelId="{C2FC4A20-6B38-4FFD-AA8E-3571C70C1090}">
      <dgm:prSet phldrT="[Текст]"/>
      <dgm:spPr/>
      <dgm:t>
        <a:bodyPr/>
        <a:lstStyle/>
        <a:p>
          <a:r>
            <a:rPr lang="ru-RU" dirty="0" smtClean="0">
              <a:effectLst/>
              <a:latin typeface="Times New Roman"/>
              <a:ea typeface="Times New Roman"/>
            </a:rPr>
            <a:t>Среднего дошкольного возраста: от 4 до 5 лет (средняя группа)</a:t>
          </a:r>
          <a:endParaRPr lang="ru-RU" dirty="0"/>
        </a:p>
      </dgm:t>
    </dgm:pt>
    <dgm:pt modelId="{498A7531-B00A-482C-82A7-FC3BDF9021DF}" type="parTrans" cxnId="{E7601191-DCE5-40EE-A756-234056495729}">
      <dgm:prSet/>
      <dgm:spPr/>
      <dgm:t>
        <a:bodyPr/>
        <a:lstStyle/>
        <a:p>
          <a:endParaRPr lang="ru-RU"/>
        </a:p>
      </dgm:t>
    </dgm:pt>
    <dgm:pt modelId="{65AF898C-8DFD-404F-BDBD-46346B0E2E58}" type="sibTrans" cxnId="{E7601191-DCE5-40EE-A756-234056495729}">
      <dgm:prSet/>
      <dgm:spPr/>
      <dgm:t>
        <a:bodyPr/>
        <a:lstStyle/>
        <a:p>
          <a:endParaRPr lang="ru-RU"/>
        </a:p>
      </dgm:t>
    </dgm:pt>
    <dgm:pt modelId="{5831330F-42E9-4CB1-A6D8-50B8458B6DA8}">
      <dgm:prSet phldrT="[Текст]"/>
      <dgm:spPr/>
      <dgm:t>
        <a:bodyPr/>
        <a:lstStyle/>
        <a:p>
          <a:r>
            <a:rPr lang="ru-RU" dirty="0" smtClean="0"/>
            <a:t>Старшего дошкольного возраста: от 5 до 7 лет (старшая и подготовительная к школе группы)</a:t>
          </a:r>
          <a:endParaRPr lang="ru-RU" dirty="0"/>
        </a:p>
      </dgm:t>
    </dgm:pt>
    <dgm:pt modelId="{261BBC3D-746F-4B6C-BA8A-55BE2E1C9F92}" type="parTrans" cxnId="{89F04C80-396A-4EC4-9249-2EA2106F0171}">
      <dgm:prSet/>
      <dgm:spPr/>
      <dgm:t>
        <a:bodyPr/>
        <a:lstStyle/>
        <a:p>
          <a:endParaRPr lang="ru-RU"/>
        </a:p>
      </dgm:t>
    </dgm:pt>
    <dgm:pt modelId="{C6AAB63B-3F31-4640-AA91-0C896D9D01A2}" type="sibTrans" cxnId="{89F04C80-396A-4EC4-9249-2EA2106F0171}">
      <dgm:prSet/>
      <dgm:spPr/>
      <dgm:t>
        <a:bodyPr/>
        <a:lstStyle/>
        <a:p>
          <a:endParaRPr lang="ru-RU"/>
        </a:p>
      </dgm:t>
    </dgm:pt>
    <dgm:pt modelId="{DEA628F4-4EAE-4E1C-BDA5-D20CD51EFC0B}">
      <dgm:prSet phldrT="[Текст]"/>
      <dgm:spPr/>
      <dgm:t>
        <a:bodyPr/>
        <a:lstStyle/>
        <a:p>
          <a:r>
            <a:rPr lang="ru-RU" dirty="0" smtClean="0"/>
            <a:t>Комбинированные</a:t>
          </a:r>
          <a:endParaRPr lang="ru-RU" dirty="0"/>
        </a:p>
      </dgm:t>
    </dgm:pt>
    <dgm:pt modelId="{2474E2C9-7DE6-4279-9EB1-AFDB3ED1DE35}" type="parTrans" cxnId="{D2A913F3-B88E-4531-B64B-19F95DD13E53}">
      <dgm:prSet/>
      <dgm:spPr/>
      <dgm:t>
        <a:bodyPr/>
        <a:lstStyle/>
        <a:p>
          <a:endParaRPr lang="ru-RU"/>
        </a:p>
      </dgm:t>
    </dgm:pt>
    <dgm:pt modelId="{4F5D4C99-A5FC-46EF-A36B-D57590004A40}" type="sibTrans" cxnId="{D2A913F3-B88E-4531-B64B-19F95DD13E53}">
      <dgm:prSet/>
      <dgm:spPr/>
      <dgm:t>
        <a:bodyPr/>
        <a:lstStyle/>
        <a:p>
          <a:endParaRPr lang="ru-RU"/>
        </a:p>
      </dgm:t>
    </dgm:pt>
    <dgm:pt modelId="{8D87824A-B717-4886-ACE2-42C9CEDDF574}">
      <dgm:prSet phldrT="[Текст]"/>
      <dgm:spPr/>
      <dgm:t>
        <a:bodyPr/>
        <a:lstStyle/>
        <a:p>
          <a:r>
            <a:rPr lang="ru-RU" dirty="0" smtClean="0"/>
            <a:t>Круглосуточного пребывания</a:t>
          </a:r>
          <a:endParaRPr lang="ru-RU" dirty="0"/>
        </a:p>
      </dgm:t>
    </dgm:pt>
    <dgm:pt modelId="{7EB30FA9-2885-4562-8FE9-8A66E6181579}" type="parTrans" cxnId="{E296BCA6-9C25-4777-8F94-1915E84C4C58}">
      <dgm:prSet/>
      <dgm:spPr/>
      <dgm:t>
        <a:bodyPr/>
        <a:lstStyle/>
        <a:p>
          <a:endParaRPr lang="ru-RU"/>
        </a:p>
      </dgm:t>
    </dgm:pt>
    <dgm:pt modelId="{09B34F3A-EF44-45A4-A188-FF9F52247CD8}" type="sibTrans" cxnId="{E296BCA6-9C25-4777-8F94-1915E84C4C58}">
      <dgm:prSet/>
      <dgm:spPr/>
      <dgm:t>
        <a:bodyPr/>
        <a:lstStyle/>
        <a:p>
          <a:endParaRPr lang="ru-RU"/>
        </a:p>
      </dgm:t>
    </dgm:pt>
    <dgm:pt modelId="{E4EF87A3-06AA-4936-9C83-A82B0168D813}">
      <dgm:prSet phldrT="[Текст]"/>
      <dgm:spPr/>
      <dgm:t>
        <a:bodyPr/>
        <a:lstStyle/>
        <a:p>
          <a:r>
            <a:rPr lang="ru-RU" dirty="0" smtClean="0"/>
            <a:t>Разновозрастные группы</a:t>
          </a:r>
          <a:endParaRPr lang="ru-RU" dirty="0"/>
        </a:p>
      </dgm:t>
    </dgm:pt>
    <dgm:pt modelId="{0E8FDC8A-B103-4C5B-B4DC-10C009E73D6E}" type="parTrans" cxnId="{5C7114F1-3133-4FE6-B9CD-AFB99AF5A448}">
      <dgm:prSet/>
      <dgm:spPr/>
      <dgm:t>
        <a:bodyPr/>
        <a:lstStyle/>
        <a:p>
          <a:endParaRPr lang="ru-RU"/>
        </a:p>
      </dgm:t>
    </dgm:pt>
    <dgm:pt modelId="{ADB232F3-32CB-4410-AE35-942348707F94}" type="sibTrans" cxnId="{5C7114F1-3133-4FE6-B9CD-AFB99AF5A448}">
      <dgm:prSet/>
      <dgm:spPr/>
      <dgm:t>
        <a:bodyPr/>
        <a:lstStyle/>
        <a:p>
          <a:endParaRPr lang="ru-RU"/>
        </a:p>
      </dgm:t>
    </dgm:pt>
    <dgm:pt modelId="{B5525286-76D2-406F-B8B2-B843E5B4E515}" type="pres">
      <dgm:prSet presAssocID="{ECE82063-8EBD-44D2-ADDD-6ECA9051F0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644CCC-0F92-49A9-A357-4C98105F0CC6}" type="pres">
      <dgm:prSet presAssocID="{009885F5-4471-429B-A33F-77C8C16095A9}" presName="composite" presStyleCnt="0"/>
      <dgm:spPr/>
      <dgm:t>
        <a:bodyPr/>
        <a:lstStyle/>
        <a:p>
          <a:endParaRPr lang="ru-RU"/>
        </a:p>
      </dgm:t>
    </dgm:pt>
    <dgm:pt modelId="{D6867B1F-E5EC-47C9-B38D-BCF3935C9E01}" type="pres">
      <dgm:prSet presAssocID="{009885F5-4471-429B-A33F-77C8C16095A9}" presName="parTx" presStyleLbl="alignNode1" presStyleIdx="0" presStyleCnt="3" custScaleY="2051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BC7DD-9F1E-44DE-BD44-73F3B2399409}" type="pres">
      <dgm:prSet presAssocID="{009885F5-4471-429B-A33F-77C8C16095A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FFFED-CACD-44B3-862F-37A7FB4C9159}" type="pres">
      <dgm:prSet presAssocID="{9DC6EC01-FE78-4390-AB4B-2A6A50874F2E}" presName="space" presStyleCnt="0"/>
      <dgm:spPr/>
      <dgm:t>
        <a:bodyPr/>
        <a:lstStyle/>
        <a:p>
          <a:endParaRPr lang="ru-RU"/>
        </a:p>
      </dgm:t>
    </dgm:pt>
    <dgm:pt modelId="{C5808D54-8CA8-4438-96D0-2ADF074E6DD7}" type="pres">
      <dgm:prSet presAssocID="{92F5EECC-C954-42F5-A4AA-69D3ED1A5444}" presName="composite" presStyleCnt="0"/>
      <dgm:spPr/>
      <dgm:t>
        <a:bodyPr/>
        <a:lstStyle/>
        <a:p>
          <a:endParaRPr lang="ru-RU"/>
        </a:p>
      </dgm:t>
    </dgm:pt>
    <dgm:pt modelId="{31B8B079-183E-40FB-BF84-53BCAB8FA584}" type="pres">
      <dgm:prSet presAssocID="{92F5EECC-C954-42F5-A4AA-69D3ED1A5444}" presName="parTx" presStyleLbl="alignNode1" presStyleIdx="1" presStyleCnt="3" custScaleY="213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8C018-C249-4E79-BABF-70BA8D4297D0}" type="pres">
      <dgm:prSet presAssocID="{92F5EECC-C954-42F5-A4AA-69D3ED1A54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3FCA40-7FC5-46B4-8702-22389F8D1503}" type="pres">
      <dgm:prSet presAssocID="{5A5B2464-3DB6-40D5-8CBA-C23ECCFE5BAC}" presName="space" presStyleCnt="0"/>
      <dgm:spPr/>
      <dgm:t>
        <a:bodyPr/>
        <a:lstStyle/>
        <a:p>
          <a:endParaRPr lang="ru-RU"/>
        </a:p>
      </dgm:t>
    </dgm:pt>
    <dgm:pt modelId="{FA75580D-D212-4186-B5BB-2356DDE2CDF4}" type="pres">
      <dgm:prSet presAssocID="{0822B2C3-A8E8-4384-82C8-8D494B490A99}" presName="composite" presStyleCnt="0"/>
      <dgm:spPr/>
      <dgm:t>
        <a:bodyPr/>
        <a:lstStyle/>
        <a:p>
          <a:endParaRPr lang="ru-RU"/>
        </a:p>
      </dgm:t>
    </dgm:pt>
    <dgm:pt modelId="{2DBF481D-F7AC-4500-A059-D61F42AE2BA3}" type="pres">
      <dgm:prSet presAssocID="{0822B2C3-A8E8-4384-82C8-8D494B490A99}" presName="parTx" presStyleLbl="alignNode1" presStyleIdx="2" presStyleCnt="3" custScaleY="1948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0245F-688B-442C-80B7-8911D422C623}" type="pres">
      <dgm:prSet presAssocID="{0822B2C3-A8E8-4384-82C8-8D494B490A9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075CFF-307B-4599-8D08-24AE726523CE}" type="presOf" srcId="{009885F5-4471-429B-A33F-77C8C16095A9}" destId="{D6867B1F-E5EC-47C9-B38D-BCF3935C9E01}" srcOrd="0" destOrd="0" presId="urn:microsoft.com/office/officeart/2005/8/layout/hList1"/>
    <dgm:cxn modelId="{11B95AA2-FAFC-4AB9-BF80-582720111379}" type="presOf" srcId="{F6F8E08D-111D-4106-867F-43216BCF14E8}" destId="{6D88C018-C249-4E79-BABF-70BA8D4297D0}" srcOrd="0" destOrd="1" presId="urn:microsoft.com/office/officeart/2005/8/layout/hList1"/>
    <dgm:cxn modelId="{6C5AE998-C043-4C5B-8968-B9F85C092F20}" srcId="{0822B2C3-A8E8-4384-82C8-8D494B490A99}" destId="{B13CB071-8A18-4F2C-B6FB-4B1EA1FF9699}" srcOrd="0" destOrd="0" parTransId="{24BA07BF-46D1-4B60-861E-242E73AE2726}" sibTransId="{70B76BDB-21DD-4B48-8BEC-9D06810630BF}"/>
    <dgm:cxn modelId="{037FFD23-A930-44D2-BDE7-A85BD6DFC02F}" srcId="{92F5EECC-C954-42F5-A4AA-69D3ED1A5444}" destId="{749F060E-8EF4-49C2-B30F-37CD969BAC45}" srcOrd="0" destOrd="0" parTransId="{E0A76888-B643-40C6-BD30-2855D0616CC1}" sibTransId="{CEEBA5A3-5EE3-4451-9F6F-89AE6F75D178}"/>
    <dgm:cxn modelId="{17D391F9-65E5-4AB2-8E50-A62C9B875D4A}" srcId="{009885F5-4471-429B-A33F-77C8C16095A9}" destId="{D7077BD8-F7B1-4F20-A01C-BA1CAEA334E0}" srcOrd="2" destOrd="0" parTransId="{82100100-58E2-4BFA-8A11-6B7A7D077965}" sibTransId="{E3CEF91A-834C-401D-8C85-0DAA0BF1A9A7}"/>
    <dgm:cxn modelId="{A61C49F1-F00C-4341-8EA4-93D082205649}" srcId="{ECE82063-8EBD-44D2-ADDD-6ECA9051F004}" destId="{0822B2C3-A8E8-4384-82C8-8D494B490A99}" srcOrd="2" destOrd="0" parTransId="{2D85C390-2990-48D8-8692-236B49AE7971}" sibTransId="{F75C41E0-C99B-484C-B601-D28F2FCD7669}"/>
    <dgm:cxn modelId="{0F9D6F86-3F65-44A6-AF17-D44FE7B47504}" type="presOf" srcId="{C2FC4A20-6B38-4FFD-AA8E-3571C70C1090}" destId="{A030245F-688B-442C-80B7-8911D422C623}" srcOrd="0" destOrd="2" presId="urn:microsoft.com/office/officeart/2005/8/layout/hList1"/>
    <dgm:cxn modelId="{139E4B77-42B8-431B-92B8-B4787A2D6ED9}" srcId="{009885F5-4471-429B-A33F-77C8C16095A9}" destId="{2EFBB78C-C7D0-4C00-9E00-966B819EE7CD}" srcOrd="1" destOrd="0" parTransId="{43F44D8A-FC6D-4427-BB33-B24F3D4540B5}" sibTransId="{6F0DD156-1673-4C57-BAE2-63E77F6DC92D}"/>
    <dgm:cxn modelId="{10A3EC70-76FC-48BB-AF9C-C050358566C4}" srcId="{0822B2C3-A8E8-4384-82C8-8D494B490A99}" destId="{952B8B62-D20C-4992-98A2-03EAE725B08B}" srcOrd="1" destOrd="0" parTransId="{8603487B-3877-458D-BEB1-49183573A371}" sibTransId="{C427F698-3BB3-403E-997E-95C83F7B81EB}"/>
    <dgm:cxn modelId="{2D475969-45A8-4AB7-8C88-485D7606D3D4}" type="presOf" srcId="{92F5EECC-C954-42F5-A4AA-69D3ED1A5444}" destId="{31B8B079-183E-40FB-BF84-53BCAB8FA584}" srcOrd="0" destOrd="0" presId="urn:microsoft.com/office/officeart/2005/8/layout/hList1"/>
    <dgm:cxn modelId="{1E47A25D-9D67-483C-AD68-C9E9DE0BF76B}" type="presOf" srcId="{E4EF87A3-06AA-4936-9C83-A82B0168D813}" destId="{A030245F-688B-442C-80B7-8911D422C623}" srcOrd="0" destOrd="4" presId="urn:microsoft.com/office/officeart/2005/8/layout/hList1"/>
    <dgm:cxn modelId="{926C5913-26BA-42D4-9CFA-C9AE1E1FDFF4}" srcId="{ECE82063-8EBD-44D2-ADDD-6ECA9051F004}" destId="{009885F5-4471-429B-A33F-77C8C16095A9}" srcOrd="0" destOrd="0" parTransId="{40CCA5F4-F5B9-4C24-B454-A92FD664330B}" sibTransId="{9DC6EC01-FE78-4390-AB4B-2A6A50874F2E}"/>
    <dgm:cxn modelId="{F50BF6B4-54BA-473D-907F-016FC1C66F08}" type="presOf" srcId="{0822B2C3-A8E8-4384-82C8-8D494B490A99}" destId="{2DBF481D-F7AC-4500-A059-D61F42AE2BA3}" srcOrd="0" destOrd="0" presId="urn:microsoft.com/office/officeart/2005/8/layout/hList1"/>
    <dgm:cxn modelId="{8CF2527B-B680-4CBB-B27E-5EF4592EB98C}" type="presOf" srcId="{5831330F-42E9-4CB1-A6D8-50B8458B6DA8}" destId="{A030245F-688B-442C-80B7-8911D422C623}" srcOrd="0" destOrd="3" presId="urn:microsoft.com/office/officeart/2005/8/layout/hList1"/>
    <dgm:cxn modelId="{89F04C80-396A-4EC4-9249-2EA2106F0171}" srcId="{0822B2C3-A8E8-4384-82C8-8D494B490A99}" destId="{5831330F-42E9-4CB1-A6D8-50B8458B6DA8}" srcOrd="3" destOrd="0" parTransId="{261BBC3D-746F-4B6C-BA8A-55BE2E1C9F92}" sibTransId="{C6AAB63B-3F31-4640-AA91-0C896D9D01A2}"/>
    <dgm:cxn modelId="{F9BFB108-5032-40FF-A667-ABF92D03266A}" type="presOf" srcId="{2EFBB78C-C7D0-4C00-9E00-966B819EE7CD}" destId="{B6FBC7DD-9F1E-44DE-BD44-73F3B2399409}" srcOrd="0" destOrd="1" presId="urn:microsoft.com/office/officeart/2005/8/layout/hList1"/>
    <dgm:cxn modelId="{F98EF84A-2DEC-48CC-B3CE-CC617A493332}" type="presOf" srcId="{F71EB279-B360-4636-9705-EF544D839018}" destId="{6D88C018-C249-4E79-BABF-70BA8D4297D0}" srcOrd="0" destOrd="3" presId="urn:microsoft.com/office/officeart/2005/8/layout/hList1"/>
    <dgm:cxn modelId="{D4687BFB-9FE1-48C4-A00A-D5BDD3CECF7D}" type="presOf" srcId="{D7077BD8-F7B1-4F20-A01C-BA1CAEA334E0}" destId="{B6FBC7DD-9F1E-44DE-BD44-73F3B2399409}" srcOrd="0" destOrd="2" presId="urn:microsoft.com/office/officeart/2005/8/layout/hList1"/>
    <dgm:cxn modelId="{57425FCB-1C96-4B18-9EE4-80ACA85FCBF3}" srcId="{009885F5-4471-429B-A33F-77C8C16095A9}" destId="{737C0E87-D269-47B5-A55F-3936821F3F39}" srcOrd="0" destOrd="0" parTransId="{957422F5-5D5A-4EF1-8892-78E25EB350C4}" sibTransId="{18A9C1C4-08DA-4A63-BD9F-AF0D2EBF4A5F}"/>
    <dgm:cxn modelId="{EB2ED18D-BD37-4597-AA08-4B64FA8DEE41}" type="presOf" srcId="{737C0E87-D269-47B5-A55F-3936821F3F39}" destId="{B6FBC7DD-9F1E-44DE-BD44-73F3B2399409}" srcOrd="0" destOrd="0" presId="urn:microsoft.com/office/officeart/2005/8/layout/hList1"/>
    <dgm:cxn modelId="{69CBB957-44E0-48B6-A73D-D7E84EA851EC}" type="presOf" srcId="{749F060E-8EF4-49C2-B30F-37CD969BAC45}" destId="{6D88C018-C249-4E79-BABF-70BA8D4297D0}" srcOrd="0" destOrd="0" presId="urn:microsoft.com/office/officeart/2005/8/layout/hList1"/>
    <dgm:cxn modelId="{5165B99A-6BD7-4F64-B069-84BA19673A34}" srcId="{92F5EECC-C954-42F5-A4AA-69D3ED1A5444}" destId="{F71EB279-B360-4636-9705-EF544D839018}" srcOrd="3" destOrd="0" parTransId="{FC4F617C-F2A5-477B-BEC2-302A39E04CFA}" sibTransId="{77497C6D-2C0F-4314-9322-88C2C673D699}"/>
    <dgm:cxn modelId="{0077789D-CFC7-497C-9457-6221813C79A5}" type="presOf" srcId="{ECE82063-8EBD-44D2-ADDD-6ECA9051F004}" destId="{B5525286-76D2-406F-B8B2-B843E5B4E515}" srcOrd="0" destOrd="0" presId="urn:microsoft.com/office/officeart/2005/8/layout/hList1"/>
    <dgm:cxn modelId="{E7601191-DCE5-40EE-A756-234056495729}" srcId="{0822B2C3-A8E8-4384-82C8-8D494B490A99}" destId="{C2FC4A20-6B38-4FFD-AA8E-3571C70C1090}" srcOrd="2" destOrd="0" parTransId="{498A7531-B00A-482C-82A7-FC3BDF9021DF}" sibTransId="{65AF898C-8DFD-404F-BDBD-46346B0E2E58}"/>
    <dgm:cxn modelId="{D2A913F3-B88E-4531-B64B-19F95DD13E53}" srcId="{009885F5-4471-429B-A33F-77C8C16095A9}" destId="{DEA628F4-4EAE-4E1C-BDA5-D20CD51EFC0B}" srcOrd="3" destOrd="0" parTransId="{2474E2C9-7DE6-4279-9EB1-AFDB3ED1DE35}" sibTransId="{4F5D4C99-A5FC-46EF-A36B-D57590004A40}"/>
    <dgm:cxn modelId="{E296BCA6-9C25-4777-8F94-1915E84C4C58}" srcId="{92F5EECC-C954-42F5-A4AA-69D3ED1A5444}" destId="{8D87824A-B717-4886-ACE2-42C9CEDDF574}" srcOrd="4" destOrd="0" parTransId="{7EB30FA9-2885-4562-8FE9-8A66E6181579}" sibTransId="{09B34F3A-EF44-45A4-A188-FF9F52247CD8}"/>
    <dgm:cxn modelId="{3554CF27-AD25-4360-826C-88981111D941}" srcId="{92F5EECC-C954-42F5-A4AA-69D3ED1A5444}" destId="{04F5EB05-3ED8-47D4-B95B-9D4EC3443A64}" srcOrd="2" destOrd="0" parTransId="{C5ADA563-B725-4360-836E-90A55A52B1F1}" sibTransId="{EFCF98FD-A52B-4317-A463-2054E8ACD5AF}"/>
    <dgm:cxn modelId="{BE3BEBBA-8076-4487-B0EE-3F4CA3F1F237}" type="presOf" srcId="{DEA628F4-4EAE-4E1C-BDA5-D20CD51EFC0B}" destId="{B6FBC7DD-9F1E-44DE-BD44-73F3B2399409}" srcOrd="0" destOrd="3" presId="urn:microsoft.com/office/officeart/2005/8/layout/hList1"/>
    <dgm:cxn modelId="{2887378D-25F8-4C72-8D31-76B72B85149C}" srcId="{ECE82063-8EBD-44D2-ADDD-6ECA9051F004}" destId="{92F5EECC-C954-42F5-A4AA-69D3ED1A5444}" srcOrd="1" destOrd="0" parTransId="{395F5148-2A2F-4974-8B18-8BDD3726A7B0}" sibTransId="{5A5B2464-3DB6-40D5-8CBA-C23ECCFE5BAC}"/>
    <dgm:cxn modelId="{B859818B-75D7-4CBD-9733-5333A56519A2}" type="presOf" srcId="{8D87824A-B717-4886-ACE2-42C9CEDDF574}" destId="{6D88C018-C249-4E79-BABF-70BA8D4297D0}" srcOrd="0" destOrd="4" presId="urn:microsoft.com/office/officeart/2005/8/layout/hList1"/>
    <dgm:cxn modelId="{5C7114F1-3133-4FE6-B9CD-AFB99AF5A448}" srcId="{0822B2C3-A8E8-4384-82C8-8D494B490A99}" destId="{E4EF87A3-06AA-4936-9C83-A82B0168D813}" srcOrd="4" destOrd="0" parTransId="{0E8FDC8A-B103-4C5B-B4DC-10C009E73D6E}" sibTransId="{ADB232F3-32CB-4410-AE35-942348707F94}"/>
    <dgm:cxn modelId="{748BDE49-EB4C-452D-960E-4691D3D080B6}" srcId="{92F5EECC-C954-42F5-A4AA-69D3ED1A5444}" destId="{F6F8E08D-111D-4106-867F-43216BCF14E8}" srcOrd="1" destOrd="0" parTransId="{85FB0918-AE0E-4E7C-9066-7AA9DC975B4F}" sibTransId="{2329FB26-C316-4E31-995C-8877271A7912}"/>
    <dgm:cxn modelId="{69A7DCC8-D7F3-4631-B561-2A7A119190F2}" type="presOf" srcId="{B13CB071-8A18-4F2C-B6FB-4B1EA1FF9699}" destId="{A030245F-688B-442C-80B7-8911D422C623}" srcOrd="0" destOrd="0" presId="urn:microsoft.com/office/officeart/2005/8/layout/hList1"/>
    <dgm:cxn modelId="{18C01453-B531-47D6-B47F-55B6AE025E6B}" type="presOf" srcId="{04F5EB05-3ED8-47D4-B95B-9D4EC3443A64}" destId="{6D88C018-C249-4E79-BABF-70BA8D4297D0}" srcOrd="0" destOrd="2" presId="urn:microsoft.com/office/officeart/2005/8/layout/hList1"/>
    <dgm:cxn modelId="{F8164FBE-632B-4013-9CB3-942644530470}" type="presOf" srcId="{952B8B62-D20C-4992-98A2-03EAE725B08B}" destId="{A030245F-688B-442C-80B7-8911D422C623}" srcOrd="0" destOrd="1" presId="urn:microsoft.com/office/officeart/2005/8/layout/hList1"/>
    <dgm:cxn modelId="{9A364036-EA04-4A1E-AAA2-CB24CDC41517}" type="presParOf" srcId="{B5525286-76D2-406F-B8B2-B843E5B4E515}" destId="{8E644CCC-0F92-49A9-A357-4C98105F0CC6}" srcOrd="0" destOrd="0" presId="urn:microsoft.com/office/officeart/2005/8/layout/hList1"/>
    <dgm:cxn modelId="{77A962D4-E03B-43B6-A5BA-54E7E05441CC}" type="presParOf" srcId="{8E644CCC-0F92-49A9-A357-4C98105F0CC6}" destId="{D6867B1F-E5EC-47C9-B38D-BCF3935C9E01}" srcOrd="0" destOrd="0" presId="urn:microsoft.com/office/officeart/2005/8/layout/hList1"/>
    <dgm:cxn modelId="{191D030C-DEF2-4687-95AE-D1E3AC2CC97C}" type="presParOf" srcId="{8E644CCC-0F92-49A9-A357-4C98105F0CC6}" destId="{B6FBC7DD-9F1E-44DE-BD44-73F3B2399409}" srcOrd="1" destOrd="0" presId="urn:microsoft.com/office/officeart/2005/8/layout/hList1"/>
    <dgm:cxn modelId="{5E1EF7BF-17AE-4266-82B7-CE0C85259C66}" type="presParOf" srcId="{B5525286-76D2-406F-B8B2-B843E5B4E515}" destId="{EC9FFFED-CACD-44B3-862F-37A7FB4C9159}" srcOrd="1" destOrd="0" presId="urn:microsoft.com/office/officeart/2005/8/layout/hList1"/>
    <dgm:cxn modelId="{C0CEBD8B-8C64-41D5-9368-1B52F16BF315}" type="presParOf" srcId="{B5525286-76D2-406F-B8B2-B843E5B4E515}" destId="{C5808D54-8CA8-4438-96D0-2ADF074E6DD7}" srcOrd="2" destOrd="0" presId="urn:microsoft.com/office/officeart/2005/8/layout/hList1"/>
    <dgm:cxn modelId="{DD7E3BD6-2909-4C70-AA67-04056D4FB507}" type="presParOf" srcId="{C5808D54-8CA8-4438-96D0-2ADF074E6DD7}" destId="{31B8B079-183E-40FB-BF84-53BCAB8FA584}" srcOrd="0" destOrd="0" presId="urn:microsoft.com/office/officeart/2005/8/layout/hList1"/>
    <dgm:cxn modelId="{F42511C6-6399-4B63-936F-018E1E621D32}" type="presParOf" srcId="{C5808D54-8CA8-4438-96D0-2ADF074E6DD7}" destId="{6D88C018-C249-4E79-BABF-70BA8D4297D0}" srcOrd="1" destOrd="0" presId="urn:microsoft.com/office/officeart/2005/8/layout/hList1"/>
    <dgm:cxn modelId="{CC83B46F-4B9A-4CA8-BC50-3BFAD300A154}" type="presParOf" srcId="{B5525286-76D2-406F-B8B2-B843E5B4E515}" destId="{0B3FCA40-7FC5-46B4-8702-22389F8D1503}" srcOrd="3" destOrd="0" presId="urn:microsoft.com/office/officeart/2005/8/layout/hList1"/>
    <dgm:cxn modelId="{F8FD2595-A370-4D8C-94D7-2726160927BA}" type="presParOf" srcId="{B5525286-76D2-406F-B8B2-B843E5B4E515}" destId="{FA75580D-D212-4186-B5BB-2356DDE2CDF4}" srcOrd="4" destOrd="0" presId="urn:microsoft.com/office/officeart/2005/8/layout/hList1"/>
    <dgm:cxn modelId="{9308BC54-954C-43CB-9950-A8A25286509C}" type="presParOf" srcId="{FA75580D-D212-4186-B5BB-2356DDE2CDF4}" destId="{2DBF481D-F7AC-4500-A059-D61F42AE2BA3}" srcOrd="0" destOrd="0" presId="urn:microsoft.com/office/officeart/2005/8/layout/hList1"/>
    <dgm:cxn modelId="{585436BB-CD28-4028-9DA1-B4149729D76A}" type="presParOf" srcId="{FA75580D-D212-4186-B5BB-2356DDE2CDF4}" destId="{A030245F-688B-442C-80B7-8911D422C6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0F6627-343D-4A59-BD70-D79E3B159A98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8099075-7A31-4A41-BEC5-0774DAEE2E72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общий объем непосредственно образовательной деятельности в неделю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D63D5-738A-48F6-AC0D-733FB7231F91}" type="parTrans" cxnId="{A71FB994-27F3-4AAF-B2BF-178EF132850E}">
      <dgm:prSet/>
      <dgm:spPr/>
      <dgm:t>
        <a:bodyPr/>
        <a:lstStyle/>
        <a:p>
          <a:endParaRPr lang="ru-RU"/>
        </a:p>
      </dgm:t>
    </dgm:pt>
    <dgm:pt modelId="{1E2DE118-7615-472D-ABE5-2E2089836772}" type="sibTrans" cxnId="{A71FB994-27F3-4AAF-B2BF-178EF132850E}">
      <dgm:prSet/>
      <dgm:spPr/>
      <dgm:t>
        <a:bodyPr/>
        <a:lstStyle/>
        <a:p>
          <a:endParaRPr lang="ru-RU"/>
        </a:p>
      </dgm:t>
    </dgm:pt>
    <dgm:pt modelId="{F04A7915-D520-4E14-BB37-FC432BE718E5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продолжительность  периодов  непрерывной  непосредственно образовательной деятельности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3300ED-0B97-4C36-ACFE-0C2F9249CACB}" type="parTrans" cxnId="{D4169653-F159-4AD4-803D-F3F632FF8A5D}">
      <dgm:prSet/>
      <dgm:spPr/>
      <dgm:t>
        <a:bodyPr/>
        <a:lstStyle/>
        <a:p>
          <a:endParaRPr lang="ru-RU"/>
        </a:p>
      </dgm:t>
    </dgm:pt>
    <dgm:pt modelId="{C056D306-9FB5-49FB-B8EB-DAD2A1DD1DAE}" type="sibTrans" cxnId="{D4169653-F159-4AD4-803D-F3F632FF8A5D}">
      <dgm:prSet/>
      <dgm:spPr/>
      <dgm:t>
        <a:bodyPr/>
        <a:lstStyle/>
        <a:p>
          <a:endParaRPr lang="ru-RU"/>
        </a:p>
      </dgm:t>
    </dgm:pt>
    <dgm:pt modelId="{B0C6FDD3-EAAA-42BA-A8CC-52202C13691B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периодов непрерывной непосредственно образовательной деятельности в течение дня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8A0F8-52EB-4201-B2F3-9326F3F91E87}" type="parTrans" cxnId="{DDBA692B-952B-49B0-8DC9-1A67211659F5}">
      <dgm:prSet/>
      <dgm:spPr/>
      <dgm:t>
        <a:bodyPr/>
        <a:lstStyle/>
        <a:p>
          <a:endParaRPr lang="ru-RU"/>
        </a:p>
      </dgm:t>
    </dgm:pt>
    <dgm:pt modelId="{341B005C-0CF1-47F7-9A36-32FE4852D893}" type="sibTrans" cxnId="{DDBA692B-952B-49B0-8DC9-1A67211659F5}">
      <dgm:prSet/>
      <dgm:spPr/>
      <dgm:t>
        <a:bodyPr/>
        <a:lstStyle/>
        <a:p>
          <a:endParaRPr lang="ru-RU"/>
        </a:p>
      </dgm:t>
    </dgm:pt>
    <dgm:pt modelId="{8398C4DD-ECE5-43A6-AA9A-567B5C13DEF2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распределение периодов непрерывной непосредственно образовательной деятельности в течение дня (в первую и во вторую половину)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C063A1-EF8D-4E04-BE34-ECA696990DB5}" type="parTrans" cxnId="{E64DAA7D-32AC-4AE2-9037-4489F00E21BA}">
      <dgm:prSet/>
      <dgm:spPr/>
      <dgm:t>
        <a:bodyPr/>
        <a:lstStyle/>
        <a:p>
          <a:endParaRPr lang="ru-RU"/>
        </a:p>
      </dgm:t>
    </dgm:pt>
    <dgm:pt modelId="{1FF0444A-2344-49CD-AF18-D7CB6BEC152B}" type="sibTrans" cxnId="{E64DAA7D-32AC-4AE2-9037-4489F00E21BA}">
      <dgm:prSet/>
      <dgm:spPr/>
      <dgm:t>
        <a:bodyPr/>
        <a:lstStyle/>
        <a:p>
          <a:endParaRPr lang="ru-RU"/>
        </a:p>
      </dgm:t>
    </dgm:pt>
    <dgm:pt modelId="{A6CF6CB4-B4EC-4FE4-806F-9C44E462A4C4}" type="pres">
      <dgm:prSet presAssocID="{390F6627-343D-4A59-BD70-D79E3B159A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9F5744-1249-4FA4-A4F9-9C87FC85C5EC}" type="pres">
      <dgm:prSet presAssocID="{68099075-7A31-4A41-BEC5-0774DAEE2E72}" presName="parentLin" presStyleCnt="0"/>
      <dgm:spPr/>
    </dgm:pt>
    <dgm:pt modelId="{4892E786-E8C1-482B-8F6F-FCBC61AA9386}" type="pres">
      <dgm:prSet presAssocID="{68099075-7A31-4A41-BEC5-0774DAEE2E7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2B12ACF-2C18-4899-82B7-F0942C3A5B2A}" type="pres">
      <dgm:prSet presAssocID="{68099075-7A31-4A41-BEC5-0774DAEE2E72}" presName="parentText" presStyleLbl="node1" presStyleIdx="0" presStyleCnt="4" custScaleX="126305" custScaleY="205136" custLinFactNeighborX="-9987" custLinFactNeighborY="895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0AA08-88DE-4BB6-B847-0566EB65493F}" type="pres">
      <dgm:prSet presAssocID="{68099075-7A31-4A41-BEC5-0774DAEE2E72}" presName="negativeSpace" presStyleCnt="0"/>
      <dgm:spPr/>
    </dgm:pt>
    <dgm:pt modelId="{9FD865D5-3204-41E7-ADA5-83E127667AA8}" type="pres">
      <dgm:prSet presAssocID="{68099075-7A31-4A41-BEC5-0774DAEE2E72}" presName="childText" presStyleLbl="conFgAcc1" presStyleIdx="0" presStyleCnt="4" custLinFactNeighborX="126" custLinFactNeighborY="50872">
        <dgm:presLayoutVars>
          <dgm:bulletEnabled val="1"/>
        </dgm:presLayoutVars>
      </dgm:prSet>
      <dgm:spPr/>
    </dgm:pt>
    <dgm:pt modelId="{13162F63-FE3F-4D33-871E-C38DC031A075}" type="pres">
      <dgm:prSet presAssocID="{1E2DE118-7615-472D-ABE5-2E2089836772}" presName="spaceBetweenRectangles" presStyleCnt="0"/>
      <dgm:spPr/>
    </dgm:pt>
    <dgm:pt modelId="{B14E5DA2-497E-4507-BE0D-E56F2BF5FE32}" type="pres">
      <dgm:prSet presAssocID="{F04A7915-D520-4E14-BB37-FC432BE718E5}" presName="parentLin" presStyleCnt="0"/>
      <dgm:spPr/>
    </dgm:pt>
    <dgm:pt modelId="{8CBD5E47-7D27-41E9-9AB5-5D89EDBB766C}" type="pres">
      <dgm:prSet presAssocID="{F04A7915-D520-4E14-BB37-FC432BE718E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AD67602-EFCE-4C21-B221-98590688D566}" type="pres">
      <dgm:prSet presAssocID="{F04A7915-D520-4E14-BB37-FC432BE718E5}" presName="parentText" presStyleLbl="node1" presStyleIdx="1" presStyleCnt="4" custScaleX="126573" custScaleY="200142" custLinFactNeighborX="-9987" custLinFactNeighborY="843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C247C-5365-46B9-A282-9312FA030876}" type="pres">
      <dgm:prSet presAssocID="{F04A7915-D520-4E14-BB37-FC432BE718E5}" presName="negativeSpace" presStyleCnt="0"/>
      <dgm:spPr/>
    </dgm:pt>
    <dgm:pt modelId="{8771CF9A-9E1B-4C60-8574-6172402CE317}" type="pres">
      <dgm:prSet presAssocID="{F04A7915-D520-4E14-BB37-FC432BE718E5}" presName="childText" presStyleLbl="conFgAcc1" presStyleIdx="1" presStyleCnt="4" custLinFactNeighborX="126" custLinFactNeighborY="32703">
        <dgm:presLayoutVars>
          <dgm:bulletEnabled val="1"/>
        </dgm:presLayoutVars>
      </dgm:prSet>
      <dgm:spPr/>
    </dgm:pt>
    <dgm:pt modelId="{B2562FAD-39E4-4E01-B57E-2165B864434D}" type="pres">
      <dgm:prSet presAssocID="{C056D306-9FB5-49FB-B8EB-DAD2A1DD1DAE}" presName="spaceBetweenRectangles" presStyleCnt="0"/>
      <dgm:spPr/>
    </dgm:pt>
    <dgm:pt modelId="{BA570714-9654-4BD3-A601-8A06EDCC462C}" type="pres">
      <dgm:prSet presAssocID="{B0C6FDD3-EAAA-42BA-A8CC-52202C13691B}" presName="parentLin" presStyleCnt="0"/>
      <dgm:spPr/>
    </dgm:pt>
    <dgm:pt modelId="{7AB94F76-0C79-4070-B2E4-2C4D8AF65DF4}" type="pres">
      <dgm:prSet presAssocID="{B0C6FDD3-EAAA-42BA-A8CC-52202C13691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5B09582-41B8-4EE5-A981-A456FDB7A381}" type="pres">
      <dgm:prSet presAssocID="{B0C6FDD3-EAAA-42BA-A8CC-52202C13691B}" presName="parentText" presStyleLbl="node1" presStyleIdx="2" presStyleCnt="4" custScaleX="125692" custScaleY="195643" custLinFactNeighborX="-9987" custLinFactNeighborY="72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E8054-765B-42B9-A52B-B7C15C79F107}" type="pres">
      <dgm:prSet presAssocID="{B0C6FDD3-EAAA-42BA-A8CC-52202C13691B}" presName="negativeSpace" presStyleCnt="0"/>
      <dgm:spPr/>
    </dgm:pt>
    <dgm:pt modelId="{86162F78-C437-4E3A-84DB-885F2C136879}" type="pres">
      <dgm:prSet presAssocID="{B0C6FDD3-EAAA-42BA-A8CC-52202C13691B}" presName="childText" presStyleLbl="conFgAcc1" presStyleIdx="2" presStyleCnt="4" custLinFactNeighborX="126" custLinFactNeighborY="-30212">
        <dgm:presLayoutVars>
          <dgm:bulletEnabled val="1"/>
        </dgm:presLayoutVars>
      </dgm:prSet>
      <dgm:spPr/>
    </dgm:pt>
    <dgm:pt modelId="{FE1E3AB3-9B4B-43CE-934D-EDB1F9002E8A}" type="pres">
      <dgm:prSet presAssocID="{341B005C-0CF1-47F7-9A36-32FE4852D893}" presName="spaceBetweenRectangles" presStyleCnt="0"/>
      <dgm:spPr/>
    </dgm:pt>
    <dgm:pt modelId="{1A9D9EA1-5843-448B-9317-4ACC0B32BB27}" type="pres">
      <dgm:prSet presAssocID="{8398C4DD-ECE5-43A6-AA9A-567B5C13DEF2}" presName="parentLin" presStyleCnt="0"/>
      <dgm:spPr/>
    </dgm:pt>
    <dgm:pt modelId="{984E7C30-CD3F-4A93-903E-F55A2CB16A2A}" type="pres">
      <dgm:prSet presAssocID="{8398C4DD-ECE5-43A6-AA9A-567B5C13DEF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BC55660-84EB-4CF0-B255-B410C8B51940}" type="pres">
      <dgm:prSet presAssocID="{8398C4DD-ECE5-43A6-AA9A-567B5C13DEF2}" presName="parentText" presStyleLbl="node1" presStyleIdx="3" presStyleCnt="4" custScaleX="124473" custScaleY="197731" custLinFactY="100000" custLinFactNeighborX="7617" custLinFactNeighborY="1095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17240-4DE8-4761-8A7C-B154F2D0E1B0}" type="pres">
      <dgm:prSet presAssocID="{8398C4DD-ECE5-43A6-AA9A-567B5C13DEF2}" presName="negativeSpace" presStyleCnt="0"/>
      <dgm:spPr/>
    </dgm:pt>
    <dgm:pt modelId="{5C28B556-AB85-49EE-8164-9CB146B30FEE}" type="pres">
      <dgm:prSet presAssocID="{8398C4DD-ECE5-43A6-AA9A-567B5C13DEF2}" presName="childText" presStyleLbl="conFgAcc1" presStyleIdx="3" presStyleCnt="4" custLinFactNeighborX="-749" custLinFactNeighborY="-80180">
        <dgm:presLayoutVars>
          <dgm:bulletEnabled val="1"/>
        </dgm:presLayoutVars>
      </dgm:prSet>
      <dgm:spPr/>
    </dgm:pt>
  </dgm:ptLst>
  <dgm:cxnLst>
    <dgm:cxn modelId="{EBC8DBF1-E61C-4C3E-A344-5732B21951C9}" type="presOf" srcId="{B0C6FDD3-EAAA-42BA-A8CC-52202C13691B}" destId="{A5B09582-41B8-4EE5-A981-A456FDB7A381}" srcOrd="1" destOrd="0" presId="urn:microsoft.com/office/officeart/2005/8/layout/list1"/>
    <dgm:cxn modelId="{DDBA692B-952B-49B0-8DC9-1A67211659F5}" srcId="{390F6627-343D-4A59-BD70-D79E3B159A98}" destId="{B0C6FDD3-EAAA-42BA-A8CC-52202C13691B}" srcOrd="2" destOrd="0" parTransId="{AB28A0F8-52EB-4201-B2F3-9326F3F91E87}" sibTransId="{341B005C-0CF1-47F7-9A36-32FE4852D893}"/>
    <dgm:cxn modelId="{E64DAA7D-32AC-4AE2-9037-4489F00E21BA}" srcId="{390F6627-343D-4A59-BD70-D79E3B159A98}" destId="{8398C4DD-ECE5-43A6-AA9A-567B5C13DEF2}" srcOrd="3" destOrd="0" parTransId="{0AC063A1-EF8D-4E04-BE34-ECA696990DB5}" sibTransId="{1FF0444A-2344-49CD-AF18-D7CB6BEC152B}"/>
    <dgm:cxn modelId="{50935BA5-AE0A-4805-8CEC-13C3A727F9A7}" type="presOf" srcId="{68099075-7A31-4A41-BEC5-0774DAEE2E72}" destId="{4892E786-E8C1-482B-8F6F-FCBC61AA9386}" srcOrd="0" destOrd="0" presId="urn:microsoft.com/office/officeart/2005/8/layout/list1"/>
    <dgm:cxn modelId="{FAF12739-C975-4D73-8E18-BDE2A343ECAC}" type="presOf" srcId="{F04A7915-D520-4E14-BB37-FC432BE718E5}" destId="{8CBD5E47-7D27-41E9-9AB5-5D89EDBB766C}" srcOrd="0" destOrd="0" presId="urn:microsoft.com/office/officeart/2005/8/layout/list1"/>
    <dgm:cxn modelId="{28EB1630-1EAB-4645-A752-C1150CC03B91}" type="presOf" srcId="{F04A7915-D520-4E14-BB37-FC432BE718E5}" destId="{5AD67602-EFCE-4C21-B221-98590688D566}" srcOrd="1" destOrd="0" presId="urn:microsoft.com/office/officeart/2005/8/layout/list1"/>
    <dgm:cxn modelId="{D4169653-F159-4AD4-803D-F3F632FF8A5D}" srcId="{390F6627-343D-4A59-BD70-D79E3B159A98}" destId="{F04A7915-D520-4E14-BB37-FC432BE718E5}" srcOrd="1" destOrd="0" parTransId="{663300ED-0B97-4C36-ACFE-0C2F9249CACB}" sibTransId="{C056D306-9FB5-49FB-B8EB-DAD2A1DD1DAE}"/>
    <dgm:cxn modelId="{0CF3C3B8-35EB-4C0B-A77D-A424E93F0E17}" type="presOf" srcId="{B0C6FDD3-EAAA-42BA-A8CC-52202C13691B}" destId="{7AB94F76-0C79-4070-B2E4-2C4D8AF65DF4}" srcOrd="0" destOrd="0" presId="urn:microsoft.com/office/officeart/2005/8/layout/list1"/>
    <dgm:cxn modelId="{901E7151-9EB0-4A96-AF07-91A9EDBB77B7}" type="presOf" srcId="{390F6627-343D-4A59-BD70-D79E3B159A98}" destId="{A6CF6CB4-B4EC-4FE4-806F-9C44E462A4C4}" srcOrd="0" destOrd="0" presId="urn:microsoft.com/office/officeart/2005/8/layout/list1"/>
    <dgm:cxn modelId="{A71FB994-27F3-4AAF-B2BF-178EF132850E}" srcId="{390F6627-343D-4A59-BD70-D79E3B159A98}" destId="{68099075-7A31-4A41-BEC5-0774DAEE2E72}" srcOrd="0" destOrd="0" parTransId="{36AD63D5-738A-48F6-AC0D-733FB7231F91}" sibTransId="{1E2DE118-7615-472D-ABE5-2E2089836772}"/>
    <dgm:cxn modelId="{AFF0A4C3-A458-4EA3-8C02-4ED59B6C0369}" type="presOf" srcId="{8398C4DD-ECE5-43A6-AA9A-567B5C13DEF2}" destId="{984E7C30-CD3F-4A93-903E-F55A2CB16A2A}" srcOrd="0" destOrd="0" presId="urn:microsoft.com/office/officeart/2005/8/layout/list1"/>
    <dgm:cxn modelId="{95DFFB94-A763-433B-A862-D12CC934294B}" type="presOf" srcId="{68099075-7A31-4A41-BEC5-0774DAEE2E72}" destId="{72B12ACF-2C18-4899-82B7-F0942C3A5B2A}" srcOrd="1" destOrd="0" presId="urn:microsoft.com/office/officeart/2005/8/layout/list1"/>
    <dgm:cxn modelId="{6A1084E4-68CD-4046-B9AF-BC08907DBEA4}" type="presOf" srcId="{8398C4DD-ECE5-43A6-AA9A-567B5C13DEF2}" destId="{0BC55660-84EB-4CF0-B255-B410C8B51940}" srcOrd="1" destOrd="0" presId="urn:microsoft.com/office/officeart/2005/8/layout/list1"/>
    <dgm:cxn modelId="{4D3255A3-5107-4747-9B6C-E99906BC10AF}" type="presParOf" srcId="{A6CF6CB4-B4EC-4FE4-806F-9C44E462A4C4}" destId="{E49F5744-1249-4FA4-A4F9-9C87FC85C5EC}" srcOrd="0" destOrd="0" presId="urn:microsoft.com/office/officeart/2005/8/layout/list1"/>
    <dgm:cxn modelId="{0658F5DB-7A9C-45D7-A411-5D7AADB64737}" type="presParOf" srcId="{E49F5744-1249-4FA4-A4F9-9C87FC85C5EC}" destId="{4892E786-E8C1-482B-8F6F-FCBC61AA9386}" srcOrd="0" destOrd="0" presId="urn:microsoft.com/office/officeart/2005/8/layout/list1"/>
    <dgm:cxn modelId="{73FD2C05-740D-4774-AE96-DCBA4F090C6C}" type="presParOf" srcId="{E49F5744-1249-4FA4-A4F9-9C87FC85C5EC}" destId="{72B12ACF-2C18-4899-82B7-F0942C3A5B2A}" srcOrd="1" destOrd="0" presId="urn:microsoft.com/office/officeart/2005/8/layout/list1"/>
    <dgm:cxn modelId="{4836970F-79B3-4082-A2C9-8552B44FCAAD}" type="presParOf" srcId="{A6CF6CB4-B4EC-4FE4-806F-9C44E462A4C4}" destId="{B2B0AA08-88DE-4BB6-B847-0566EB65493F}" srcOrd="1" destOrd="0" presId="urn:microsoft.com/office/officeart/2005/8/layout/list1"/>
    <dgm:cxn modelId="{02782DFA-758D-420A-B422-9B7DAFCAD460}" type="presParOf" srcId="{A6CF6CB4-B4EC-4FE4-806F-9C44E462A4C4}" destId="{9FD865D5-3204-41E7-ADA5-83E127667AA8}" srcOrd="2" destOrd="0" presId="urn:microsoft.com/office/officeart/2005/8/layout/list1"/>
    <dgm:cxn modelId="{2193CB43-9A50-4F08-998C-B15B47493E35}" type="presParOf" srcId="{A6CF6CB4-B4EC-4FE4-806F-9C44E462A4C4}" destId="{13162F63-FE3F-4D33-871E-C38DC031A075}" srcOrd="3" destOrd="0" presId="urn:microsoft.com/office/officeart/2005/8/layout/list1"/>
    <dgm:cxn modelId="{92CD4C31-2F60-4C09-8085-51E1F1318172}" type="presParOf" srcId="{A6CF6CB4-B4EC-4FE4-806F-9C44E462A4C4}" destId="{B14E5DA2-497E-4507-BE0D-E56F2BF5FE32}" srcOrd="4" destOrd="0" presId="urn:microsoft.com/office/officeart/2005/8/layout/list1"/>
    <dgm:cxn modelId="{86A80691-9526-456E-A368-0B1C0481E781}" type="presParOf" srcId="{B14E5DA2-497E-4507-BE0D-E56F2BF5FE32}" destId="{8CBD5E47-7D27-41E9-9AB5-5D89EDBB766C}" srcOrd="0" destOrd="0" presId="urn:microsoft.com/office/officeart/2005/8/layout/list1"/>
    <dgm:cxn modelId="{B98C90D3-132C-4BFC-9E5E-D648A03A31A4}" type="presParOf" srcId="{B14E5DA2-497E-4507-BE0D-E56F2BF5FE32}" destId="{5AD67602-EFCE-4C21-B221-98590688D566}" srcOrd="1" destOrd="0" presId="urn:microsoft.com/office/officeart/2005/8/layout/list1"/>
    <dgm:cxn modelId="{602C6FCB-E36F-43DF-AEFA-72AD7D0C4740}" type="presParOf" srcId="{A6CF6CB4-B4EC-4FE4-806F-9C44E462A4C4}" destId="{D4FC247C-5365-46B9-A282-9312FA030876}" srcOrd="5" destOrd="0" presId="urn:microsoft.com/office/officeart/2005/8/layout/list1"/>
    <dgm:cxn modelId="{5690AD6C-1957-4B04-851B-C506DBB865A8}" type="presParOf" srcId="{A6CF6CB4-B4EC-4FE4-806F-9C44E462A4C4}" destId="{8771CF9A-9E1B-4C60-8574-6172402CE317}" srcOrd="6" destOrd="0" presId="urn:microsoft.com/office/officeart/2005/8/layout/list1"/>
    <dgm:cxn modelId="{E379F013-DA67-4C2B-A0ED-C5D4F429F3E4}" type="presParOf" srcId="{A6CF6CB4-B4EC-4FE4-806F-9C44E462A4C4}" destId="{B2562FAD-39E4-4E01-B57E-2165B864434D}" srcOrd="7" destOrd="0" presId="urn:microsoft.com/office/officeart/2005/8/layout/list1"/>
    <dgm:cxn modelId="{9FCD35AA-8AB6-4930-8F17-3886DE95E294}" type="presParOf" srcId="{A6CF6CB4-B4EC-4FE4-806F-9C44E462A4C4}" destId="{BA570714-9654-4BD3-A601-8A06EDCC462C}" srcOrd="8" destOrd="0" presId="urn:microsoft.com/office/officeart/2005/8/layout/list1"/>
    <dgm:cxn modelId="{12BF290A-C586-4ADA-8028-D7D91D864F3B}" type="presParOf" srcId="{BA570714-9654-4BD3-A601-8A06EDCC462C}" destId="{7AB94F76-0C79-4070-B2E4-2C4D8AF65DF4}" srcOrd="0" destOrd="0" presId="urn:microsoft.com/office/officeart/2005/8/layout/list1"/>
    <dgm:cxn modelId="{DC423EAC-3AAA-4AF7-BAB7-6ECB26516263}" type="presParOf" srcId="{BA570714-9654-4BD3-A601-8A06EDCC462C}" destId="{A5B09582-41B8-4EE5-A981-A456FDB7A381}" srcOrd="1" destOrd="0" presId="urn:microsoft.com/office/officeart/2005/8/layout/list1"/>
    <dgm:cxn modelId="{A8C1A004-5758-4321-A5BD-29CCBAEDD365}" type="presParOf" srcId="{A6CF6CB4-B4EC-4FE4-806F-9C44E462A4C4}" destId="{7CFE8054-765B-42B9-A52B-B7C15C79F107}" srcOrd="9" destOrd="0" presId="urn:microsoft.com/office/officeart/2005/8/layout/list1"/>
    <dgm:cxn modelId="{8D0F4B2F-8D41-4647-AFDC-A8A43D2133A7}" type="presParOf" srcId="{A6CF6CB4-B4EC-4FE4-806F-9C44E462A4C4}" destId="{86162F78-C437-4E3A-84DB-885F2C136879}" srcOrd="10" destOrd="0" presId="urn:microsoft.com/office/officeart/2005/8/layout/list1"/>
    <dgm:cxn modelId="{E0CEAD6B-F819-4488-9A07-CC2F42E77C8D}" type="presParOf" srcId="{A6CF6CB4-B4EC-4FE4-806F-9C44E462A4C4}" destId="{FE1E3AB3-9B4B-43CE-934D-EDB1F9002E8A}" srcOrd="11" destOrd="0" presId="urn:microsoft.com/office/officeart/2005/8/layout/list1"/>
    <dgm:cxn modelId="{441B8991-A7E9-4841-AB07-04E321763069}" type="presParOf" srcId="{A6CF6CB4-B4EC-4FE4-806F-9C44E462A4C4}" destId="{1A9D9EA1-5843-448B-9317-4ACC0B32BB27}" srcOrd="12" destOrd="0" presId="urn:microsoft.com/office/officeart/2005/8/layout/list1"/>
    <dgm:cxn modelId="{B4DE7938-D10E-4063-93CA-F02028F95C73}" type="presParOf" srcId="{1A9D9EA1-5843-448B-9317-4ACC0B32BB27}" destId="{984E7C30-CD3F-4A93-903E-F55A2CB16A2A}" srcOrd="0" destOrd="0" presId="urn:microsoft.com/office/officeart/2005/8/layout/list1"/>
    <dgm:cxn modelId="{3E969225-FF1E-47FC-ABB2-2AA4DEC8A290}" type="presParOf" srcId="{1A9D9EA1-5843-448B-9317-4ACC0B32BB27}" destId="{0BC55660-84EB-4CF0-B255-B410C8B51940}" srcOrd="1" destOrd="0" presId="urn:microsoft.com/office/officeart/2005/8/layout/list1"/>
    <dgm:cxn modelId="{C7FEC849-367F-424E-BDFB-91D7DB5D2670}" type="presParOf" srcId="{A6CF6CB4-B4EC-4FE4-806F-9C44E462A4C4}" destId="{93517240-4DE8-4761-8A7C-B154F2D0E1B0}" srcOrd="13" destOrd="0" presId="urn:microsoft.com/office/officeart/2005/8/layout/list1"/>
    <dgm:cxn modelId="{A00819EB-D20C-42F2-81DB-4EF46AD36760}" type="presParOf" srcId="{A6CF6CB4-B4EC-4FE4-806F-9C44E462A4C4}" destId="{5C28B556-AB85-49EE-8164-9CB146B30FE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CC9574-F6A2-4FDE-ACC8-B06A283A98AD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7D473E-93AD-4E58-9D04-ECD8D5B6AC3B}">
      <dgm:prSet phldrT="[Текст]"/>
      <dgm:spPr/>
      <dgm:t>
        <a:bodyPr/>
        <a:lstStyle/>
        <a:p>
          <a:r>
            <a:rPr lang="ru-RU" b="1" dirty="0" smtClean="0"/>
            <a:t>Основные задачи планирования </a:t>
          </a:r>
          <a:endParaRPr lang="ru-RU" b="1" dirty="0"/>
        </a:p>
      </dgm:t>
    </dgm:pt>
    <dgm:pt modelId="{CBA10392-4800-49E8-9FFF-E426B39FF4C5}" type="parTrans" cxnId="{8B698451-81B0-4BD7-B9C0-6BE7ABE1195D}">
      <dgm:prSet/>
      <dgm:spPr/>
      <dgm:t>
        <a:bodyPr/>
        <a:lstStyle/>
        <a:p>
          <a:endParaRPr lang="ru-RU"/>
        </a:p>
      </dgm:t>
    </dgm:pt>
    <dgm:pt modelId="{E8D1C5C7-6FB3-4789-AD28-ECC4C29436FF}" type="sibTrans" cxnId="{8B698451-81B0-4BD7-B9C0-6BE7ABE1195D}">
      <dgm:prSet/>
      <dgm:spPr/>
      <dgm:t>
        <a:bodyPr/>
        <a:lstStyle/>
        <a:p>
          <a:endParaRPr lang="ru-RU"/>
        </a:p>
      </dgm:t>
    </dgm:pt>
    <dgm:pt modelId="{7A369F8F-C3D1-460E-8482-BF6D044DF8C3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вычленение  главных,  узловых  вопросов  в  деятельности педагогического коллектива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002CE6-7A63-4966-830F-A919A390962C}" type="parTrans" cxnId="{6EB0D14E-BEFF-47B9-A12F-2450639977B8}">
      <dgm:prSet/>
      <dgm:spPr/>
      <dgm:t>
        <a:bodyPr/>
        <a:lstStyle/>
        <a:p>
          <a:endParaRPr lang="ru-RU"/>
        </a:p>
      </dgm:t>
    </dgm:pt>
    <dgm:pt modelId="{96EFC4B1-41A1-4454-A4DC-32FA37DD9318}" type="sibTrans" cxnId="{6EB0D14E-BEFF-47B9-A12F-2450639977B8}">
      <dgm:prSet/>
      <dgm:spPr/>
      <dgm:t>
        <a:bodyPr/>
        <a:lstStyle/>
        <a:p>
          <a:endParaRPr lang="ru-RU"/>
        </a:p>
      </dgm:t>
    </dgm:pt>
    <dgm:pt modelId="{B5DC5954-FDB3-43B1-BF88-3DF33AE06A50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конкретных мероприятий, сроков их исполнения и ответственных исполнителей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3F78CC-CA12-4437-BE75-9ACABE9B1A38}" type="parTrans" cxnId="{74414E6E-E225-4515-B39B-2E991FA71DEF}">
      <dgm:prSet/>
      <dgm:spPr/>
      <dgm:t>
        <a:bodyPr/>
        <a:lstStyle/>
        <a:p>
          <a:endParaRPr lang="ru-RU"/>
        </a:p>
      </dgm:t>
    </dgm:pt>
    <dgm:pt modelId="{AE8E591C-09B4-4484-BA04-717FB1D11F08}" type="sibTrans" cxnId="{74414E6E-E225-4515-B39B-2E991FA71DEF}">
      <dgm:prSet/>
      <dgm:spPr/>
      <dgm:t>
        <a:bodyPr/>
        <a:lstStyle/>
        <a:p>
          <a:endParaRPr lang="ru-RU"/>
        </a:p>
      </dgm:t>
    </dgm:pt>
    <dgm:pt modelId="{10B89738-00AF-4BA3-9AA6-BC70F4CF381C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ответственности и дисциплинированности у членов коллектива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C5CAC4-EF53-4FAC-B5C4-C17A0A6BD3E4}" type="parTrans" cxnId="{B68E233B-2EFF-409E-8AFA-1ACB57197DBA}">
      <dgm:prSet/>
      <dgm:spPr/>
      <dgm:t>
        <a:bodyPr/>
        <a:lstStyle/>
        <a:p>
          <a:endParaRPr lang="ru-RU"/>
        </a:p>
      </dgm:t>
    </dgm:pt>
    <dgm:pt modelId="{852C0665-FC9B-44A0-B842-3A1EEEE040A5}" type="sibTrans" cxnId="{B68E233B-2EFF-409E-8AFA-1ACB57197DBA}">
      <dgm:prSet/>
      <dgm:spPr/>
      <dgm:t>
        <a:bodyPr/>
        <a:lstStyle/>
        <a:p>
          <a:endParaRPr lang="ru-RU"/>
        </a:p>
      </dgm:t>
    </dgm:pt>
    <dgm:pt modelId="{8C8AF158-210D-40DD-AB7E-27828E52197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выполнения решений государственных органов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93953A-5157-4100-BB15-C0CFBC4FDDC3}" type="parTrans" cxnId="{42F60367-948C-4FC3-9BD9-55687EFE61D4}">
      <dgm:prSet/>
      <dgm:spPr/>
      <dgm:t>
        <a:bodyPr/>
        <a:lstStyle/>
        <a:p>
          <a:endParaRPr lang="ru-RU"/>
        </a:p>
      </dgm:t>
    </dgm:pt>
    <dgm:pt modelId="{B25DC834-DAD2-4CDF-AEE5-8CF98F910AEC}" type="sibTrans" cxnId="{42F60367-948C-4FC3-9BD9-55687EFE61D4}">
      <dgm:prSet/>
      <dgm:spPr/>
      <dgm:t>
        <a:bodyPr/>
        <a:lstStyle/>
        <a:p>
          <a:endParaRPr lang="ru-RU"/>
        </a:p>
      </dgm:t>
    </dgm:pt>
    <dgm:pt modelId="{391F7A53-76D5-4702-8D8D-F8328D5C058A}" type="pres">
      <dgm:prSet presAssocID="{A7CC9574-F6A2-4FDE-ACC8-B06A283A98A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33A7C2-1CB4-43EA-ACC0-681527D0A7A3}" type="pres">
      <dgm:prSet presAssocID="{D77D473E-93AD-4E58-9D04-ECD8D5B6AC3B}" presName="centerShape" presStyleLbl="node0" presStyleIdx="0" presStyleCnt="1" custScaleX="203269" custScaleY="142303"/>
      <dgm:spPr/>
      <dgm:t>
        <a:bodyPr/>
        <a:lstStyle/>
        <a:p>
          <a:endParaRPr lang="ru-RU"/>
        </a:p>
      </dgm:t>
    </dgm:pt>
    <dgm:pt modelId="{8D75F445-F0A2-497A-B4A7-D8C0ACAB635A}" type="pres">
      <dgm:prSet presAssocID="{BC002CE6-7A63-4966-830F-A919A390962C}" presName="Name9" presStyleLbl="parChTrans1D2" presStyleIdx="0" presStyleCnt="4"/>
      <dgm:spPr/>
      <dgm:t>
        <a:bodyPr/>
        <a:lstStyle/>
        <a:p>
          <a:endParaRPr lang="ru-RU"/>
        </a:p>
      </dgm:t>
    </dgm:pt>
    <dgm:pt modelId="{87679344-BD65-4EE5-AEE0-1FF0BE71B4C3}" type="pres">
      <dgm:prSet presAssocID="{BC002CE6-7A63-4966-830F-A919A390962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5412F646-E1F3-4069-9EDA-ED66142F0140}" type="pres">
      <dgm:prSet presAssocID="{7A369F8F-C3D1-460E-8482-BF6D044DF8C3}" presName="node" presStyleLbl="node1" presStyleIdx="0" presStyleCnt="4" custScaleX="230080" custRadScaleRad="98711" custRadScaleInc="-7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DB346-CF4D-449C-9DFD-1A47976222BA}" type="pres">
      <dgm:prSet presAssocID="{4E3F78CC-CA12-4437-BE75-9ACABE9B1A38}" presName="Name9" presStyleLbl="parChTrans1D2" presStyleIdx="1" presStyleCnt="4"/>
      <dgm:spPr/>
      <dgm:t>
        <a:bodyPr/>
        <a:lstStyle/>
        <a:p>
          <a:endParaRPr lang="ru-RU"/>
        </a:p>
      </dgm:t>
    </dgm:pt>
    <dgm:pt modelId="{FFE715C5-3EC6-42BD-8938-3359769160B8}" type="pres">
      <dgm:prSet presAssocID="{4E3F78CC-CA12-4437-BE75-9ACABE9B1A38}" presName="connTx" presStyleLbl="parChTrans1D2" presStyleIdx="1" presStyleCnt="4"/>
      <dgm:spPr/>
      <dgm:t>
        <a:bodyPr/>
        <a:lstStyle/>
        <a:p>
          <a:endParaRPr lang="ru-RU"/>
        </a:p>
      </dgm:t>
    </dgm:pt>
    <dgm:pt modelId="{C7F0DDCA-9C11-4642-A53C-D632EE5AFC78}" type="pres">
      <dgm:prSet presAssocID="{B5DC5954-FDB3-43B1-BF88-3DF33AE06A50}" presName="node" presStyleLbl="node1" presStyleIdx="1" presStyleCnt="4" custScaleX="191826" custScaleY="125655" custRadScaleRad="161707" custRadScaleInc="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7BB451-FED1-4197-857B-D7B3056F6FC3}" type="pres">
      <dgm:prSet presAssocID="{B2C5CAC4-EF53-4FAC-B5C4-C17A0A6BD3E4}" presName="Name9" presStyleLbl="parChTrans1D2" presStyleIdx="2" presStyleCnt="4"/>
      <dgm:spPr/>
      <dgm:t>
        <a:bodyPr/>
        <a:lstStyle/>
        <a:p>
          <a:endParaRPr lang="ru-RU"/>
        </a:p>
      </dgm:t>
    </dgm:pt>
    <dgm:pt modelId="{B7863271-0019-4658-8D8B-9ACCF6642D88}" type="pres">
      <dgm:prSet presAssocID="{B2C5CAC4-EF53-4FAC-B5C4-C17A0A6BD3E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50E83079-5157-4CFB-BC63-13A6E16205C2}" type="pres">
      <dgm:prSet presAssocID="{10B89738-00AF-4BA3-9AA6-BC70F4CF381C}" presName="node" presStyleLbl="node1" presStyleIdx="2" presStyleCnt="4" custScaleX="192347" custRadScaleRad="103465" custRadScaleInc="4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6AB84-F994-445C-AB54-3061C2E9B618}" type="pres">
      <dgm:prSet presAssocID="{2B93953A-5157-4100-BB15-C0CFBC4FDDC3}" presName="Name9" presStyleLbl="parChTrans1D2" presStyleIdx="3" presStyleCnt="4"/>
      <dgm:spPr/>
      <dgm:t>
        <a:bodyPr/>
        <a:lstStyle/>
        <a:p>
          <a:endParaRPr lang="ru-RU"/>
        </a:p>
      </dgm:t>
    </dgm:pt>
    <dgm:pt modelId="{C6F5D46A-D398-47EA-B943-ECB95DA3EB81}" type="pres">
      <dgm:prSet presAssocID="{2B93953A-5157-4100-BB15-C0CFBC4FDDC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5F549B0-1F2A-4A78-80AC-41A7915FB6DC}" type="pres">
      <dgm:prSet presAssocID="{8C8AF158-210D-40DD-AB7E-27828E521971}" presName="node" presStyleLbl="node1" presStyleIdx="3" presStyleCnt="4" custScaleX="178603" custRadScaleRad="153626" custRadScaleInc="-3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B0D14E-BEFF-47B9-A12F-2450639977B8}" srcId="{D77D473E-93AD-4E58-9D04-ECD8D5B6AC3B}" destId="{7A369F8F-C3D1-460E-8482-BF6D044DF8C3}" srcOrd="0" destOrd="0" parTransId="{BC002CE6-7A63-4966-830F-A919A390962C}" sibTransId="{96EFC4B1-41A1-4454-A4DC-32FA37DD9318}"/>
    <dgm:cxn modelId="{8AE0F6B9-3B55-47EE-8210-0FA96810B1A8}" type="presOf" srcId="{D77D473E-93AD-4E58-9D04-ECD8D5B6AC3B}" destId="{A033A7C2-1CB4-43EA-ACC0-681527D0A7A3}" srcOrd="0" destOrd="0" presId="urn:microsoft.com/office/officeart/2005/8/layout/radial1"/>
    <dgm:cxn modelId="{480AB0A0-E40E-4083-85E9-554F1DB4C2E4}" type="presOf" srcId="{2B93953A-5157-4100-BB15-C0CFBC4FDDC3}" destId="{C6F5D46A-D398-47EA-B943-ECB95DA3EB81}" srcOrd="1" destOrd="0" presId="urn:microsoft.com/office/officeart/2005/8/layout/radial1"/>
    <dgm:cxn modelId="{B68E233B-2EFF-409E-8AFA-1ACB57197DBA}" srcId="{D77D473E-93AD-4E58-9D04-ECD8D5B6AC3B}" destId="{10B89738-00AF-4BA3-9AA6-BC70F4CF381C}" srcOrd="2" destOrd="0" parTransId="{B2C5CAC4-EF53-4FAC-B5C4-C17A0A6BD3E4}" sibTransId="{852C0665-FC9B-44A0-B842-3A1EEEE040A5}"/>
    <dgm:cxn modelId="{6A540AC9-3565-458E-A0AD-F1FF03D76AFC}" type="presOf" srcId="{B2C5CAC4-EF53-4FAC-B5C4-C17A0A6BD3E4}" destId="{0E7BB451-FED1-4197-857B-D7B3056F6FC3}" srcOrd="0" destOrd="0" presId="urn:microsoft.com/office/officeart/2005/8/layout/radial1"/>
    <dgm:cxn modelId="{74414E6E-E225-4515-B39B-2E991FA71DEF}" srcId="{D77D473E-93AD-4E58-9D04-ECD8D5B6AC3B}" destId="{B5DC5954-FDB3-43B1-BF88-3DF33AE06A50}" srcOrd="1" destOrd="0" parTransId="{4E3F78CC-CA12-4437-BE75-9ACABE9B1A38}" sibTransId="{AE8E591C-09B4-4484-BA04-717FB1D11F08}"/>
    <dgm:cxn modelId="{4B7E9CFF-C7A0-416A-980E-F6870ED3B6A0}" type="presOf" srcId="{4E3F78CC-CA12-4437-BE75-9ACABE9B1A38}" destId="{FFE715C5-3EC6-42BD-8938-3359769160B8}" srcOrd="1" destOrd="0" presId="urn:microsoft.com/office/officeart/2005/8/layout/radial1"/>
    <dgm:cxn modelId="{A5358FA6-DA29-48A7-B555-64EEAAB29B25}" type="presOf" srcId="{B5DC5954-FDB3-43B1-BF88-3DF33AE06A50}" destId="{C7F0DDCA-9C11-4642-A53C-D632EE5AFC78}" srcOrd="0" destOrd="0" presId="urn:microsoft.com/office/officeart/2005/8/layout/radial1"/>
    <dgm:cxn modelId="{0F61609F-A01D-4196-9E17-2B7E4C5DABE3}" type="presOf" srcId="{BC002CE6-7A63-4966-830F-A919A390962C}" destId="{87679344-BD65-4EE5-AEE0-1FF0BE71B4C3}" srcOrd="1" destOrd="0" presId="urn:microsoft.com/office/officeart/2005/8/layout/radial1"/>
    <dgm:cxn modelId="{E384110B-EA88-415A-A6E9-9BE2432F90DB}" type="presOf" srcId="{B2C5CAC4-EF53-4FAC-B5C4-C17A0A6BD3E4}" destId="{B7863271-0019-4658-8D8B-9ACCF6642D88}" srcOrd="1" destOrd="0" presId="urn:microsoft.com/office/officeart/2005/8/layout/radial1"/>
    <dgm:cxn modelId="{3D24B987-2BD4-4FD7-A230-1A5358944338}" type="presOf" srcId="{BC002CE6-7A63-4966-830F-A919A390962C}" destId="{8D75F445-F0A2-497A-B4A7-D8C0ACAB635A}" srcOrd="0" destOrd="0" presId="urn:microsoft.com/office/officeart/2005/8/layout/radial1"/>
    <dgm:cxn modelId="{1CC5E381-088A-4EEF-B9C3-BE703750C485}" type="presOf" srcId="{7A369F8F-C3D1-460E-8482-BF6D044DF8C3}" destId="{5412F646-E1F3-4069-9EDA-ED66142F0140}" srcOrd="0" destOrd="0" presId="urn:microsoft.com/office/officeart/2005/8/layout/radial1"/>
    <dgm:cxn modelId="{4E585E8D-A822-470D-A320-E244A40D7812}" type="presOf" srcId="{8C8AF158-210D-40DD-AB7E-27828E521971}" destId="{15F549B0-1F2A-4A78-80AC-41A7915FB6DC}" srcOrd="0" destOrd="0" presId="urn:microsoft.com/office/officeart/2005/8/layout/radial1"/>
    <dgm:cxn modelId="{4AF79C9D-B29C-4868-8942-330B4B409040}" type="presOf" srcId="{4E3F78CC-CA12-4437-BE75-9ACABE9B1A38}" destId="{815DB346-CF4D-449C-9DFD-1A47976222BA}" srcOrd="0" destOrd="0" presId="urn:microsoft.com/office/officeart/2005/8/layout/radial1"/>
    <dgm:cxn modelId="{8B698451-81B0-4BD7-B9C0-6BE7ABE1195D}" srcId="{A7CC9574-F6A2-4FDE-ACC8-B06A283A98AD}" destId="{D77D473E-93AD-4E58-9D04-ECD8D5B6AC3B}" srcOrd="0" destOrd="0" parTransId="{CBA10392-4800-49E8-9FFF-E426B39FF4C5}" sibTransId="{E8D1C5C7-6FB3-4789-AD28-ECC4C29436FF}"/>
    <dgm:cxn modelId="{C3750C1C-A68F-4CBF-B735-7B92365A710D}" type="presOf" srcId="{2B93953A-5157-4100-BB15-C0CFBC4FDDC3}" destId="{5CE6AB84-F994-445C-AB54-3061C2E9B618}" srcOrd="0" destOrd="0" presId="urn:microsoft.com/office/officeart/2005/8/layout/radial1"/>
    <dgm:cxn modelId="{84CF4307-813F-4F21-AD89-E698B572450E}" type="presOf" srcId="{10B89738-00AF-4BA3-9AA6-BC70F4CF381C}" destId="{50E83079-5157-4CFB-BC63-13A6E16205C2}" srcOrd="0" destOrd="0" presId="urn:microsoft.com/office/officeart/2005/8/layout/radial1"/>
    <dgm:cxn modelId="{42F60367-948C-4FC3-9BD9-55687EFE61D4}" srcId="{D77D473E-93AD-4E58-9D04-ECD8D5B6AC3B}" destId="{8C8AF158-210D-40DD-AB7E-27828E521971}" srcOrd="3" destOrd="0" parTransId="{2B93953A-5157-4100-BB15-C0CFBC4FDDC3}" sibTransId="{B25DC834-DAD2-4CDF-AEE5-8CF98F910AEC}"/>
    <dgm:cxn modelId="{6181F6E8-8730-4E7A-A3F3-750B9F0D0BD0}" type="presOf" srcId="{A7CC9574-F6A2-4FDE-ACC8-B06A283A98AD}" destId="{391F7A53-76D5-4702-8D8D-F8328D5C058A}" srcOrd="0" destOrd="0" presId="urn:microsoft.com/office/officeart/2005/8/layout/radial1"/>
    <dgm:cxn modelId="{44A1195E-3DA4-4406-8CBA-94BC25176278}" type="presParOf" srcId="{391F7A53-76D5-4702-8D8D-F8328D5C058A}" destId="{A033A7C2-1CB4-43EA-ACC0-681527D0A7A3}" srcOrd="0" destOrd="0" presId="urn:microsoft.com/office/officeart/2005/8/layout/radial1"/>
    <dgm:cxn modelId="{16BC68C9-4659-4017-990D-06179E91E29B}" type="presParOf" srcId="{391F7A53-76D5-4702-8D8D-F8328D5C058A}" destId="{8D75F445-F0A2-497A-B4A7-D8C0ACAB635A}" srcOrd="1" destOrd="0" presId="urn:microsoft.com/office/officeart/2005/8/layout/radial1"/>
    <dgm:cxn modelId="{3D2B46A4-DCCF-41C8-86A7-45B27D0A94E5}" type="presParOf" srcId="{8D75F445-F0A2-497A-B4A7-D8C0ACAB635A}" destId="{87679344-BD65-4EE5-AEE0-1FF0BE71B4C3}" srcOrd="0" destOrd="0" presId="urn:microsoft.com/office/officeart/2005/8/layout/radial1"/>
    <dgm:cxn modelId="{43824659-ADBE-4BFA-9D9C-A37C9B3F66EE}" type="presParOf" srcId="{391F7A53-76D5-4702-8D8D-F8328D5C058A}" destId="{5412F646-E1F3-4069-9EDA-ED66142F0140}" srcOrd="2" destOrd="0" presId="urn:microsoft.com/office/officeart/2005/8/layout/radial1"/>
    <dgm:cxn modelId="{D4EDC457-0C8B-4128-9F61-395140F13A6A}" type="presParOf" srcId="{391F7A53-76D5-4702-8D8D-F8328D5C058A}" destId="{815DB346-CF4D-449C-9DFD-1A47976222BA}" srcOrd="3" destOrd="0" presId="urn:microsoft.com/office/officeart/2005/8/layout/radial1"/>
    <dgm:cxn modelId="{2E6A3E11-ED1E-439D-A381-8D25C0E468AD}" type="presParOf" srcId="{815DB346-CF4D-449C-9DFD-1A47976222BA}" destId="{FFE715C5-3EC6-42BD-8938-3359769160B8}" srcOrd="0" destOrd="0" presId="urn:microsoft.com/office/officeart/2005/8/layout/radial1"/>
    <dgm:cxn modelId="{FB0B83BE-1E43-4804-90C3-8A2CC55CC471}" type="presParOf" srcId="{391F7A53-76D5-4702-8D8D-F8328D5C058A}" destId="{C7F0DDCA-9C11-4642-A53C-D632EE5AFC78}" srcOrd="4" destOrd="0" presId="urn:microsoft.com/office/officeart/2005/8/layout/radial1"/>
    <dgm:cxn modelId="{668F4F09-53D5-4656-AF11-DBCC6AE63F82}" type="presParOf" srcId="{391F7A53-76D5-4702-8D8D-F8328D5C058A}" destId="{0E7BB451-FED1-4197-857B-D7B3056F6FC3}" srcOrd="5" destOrd="0" presId="urn:microsoft.com/office/officeart/2005/8/layout/radial1"/>
    <dgm:cxn modelId="{8C254A20-FA25-433A-B685-B4FC0438D9F9}" type="presParOf" srcId="{0E7BB451-FED1-4197-857B-D7B3056F6FC3}" destId="{B7863271-0019-4658-8D8B-9ACCF6642D88}" srcOrd="0" destOrd="0" presId="urn:microsoft.com/office/officeart/2005/8/layout/radial1"/>
    <dgm:cxn modelId="{B15C63C0-70F3-4486-ACFB-E9A6F7270923}" type="presParOf" srcId="{391F7A53-76D5-4702-8D8D-F8328D5C058A}" destId="{50E83079-5157-4CFB-BC63-13A6E16205C2}" srcOrd="6" destOrd="0" presId="urn:microsoft.com/office/officeart/2005/8/layout/radial1"/>
    <dgm:cxn modelId="{51817B63-5E1B-43B7-B2EF-D17092D24A6D}" type="presParOf" srcId="{391F7A53-76D5-4702-8D8D-F8328D5C058A}" destId="{5CE6AB84-F994-445C-AB54-3061C2E9B618}" srcOrd="7" destOrd="0" presId="urn:microsoft.com/office/officeart/2005/8/layout/radial1"/>
    <dgm:cxn modelId="{FB5CC4CA-7977-416C-BC43-08DEF7AF069E}" type="presParOf" srcId="{5CE6AB84-F994-445C-AB54-3061C2E9B618}" destId="{C6F5D46A-D398-47EA-B943-ECB95DA3EB81}" srcOrd="0" destOrd="0" presId="urn:microsoft.com/office/officeart/2005/8/layout/radial1"/>
    <dgm:cxn modelId="{C8A82324-7253-4FB8-A2B4-D276D03629CC}" type="presParOf" srcId="{391F7A53-76D5-4702-8D8D-F8328D5C058A}" destId="{15F549B0-1F2A-4A78-80AC-41A7915FB6D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7E681A-E26D-457C-AC80-69B59B732015}" type="doc">
      <dgm:prSet loTypeId="urn:microsoft.com/office/officeart/2005/8/layout/target3" loCatId="list" qsTypeId="urn:microsoft.com/office/officeart/2005/8/quickstyle/3d9" qsCatId="3D" csTypeId="urn:microsoft.com/office/officeart/2005/8/colors/accent2_4" csCatId="accent2" phldr="1"/>
      <dgm:spPr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A65BC2DB-5265-4C99-AFC7-DD53ABDFD086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Основная образовательная программа дошкольного образования как главный стратегический план,  разрабатываемый  администрацией  ДОО  совместно  с педагогическими работниками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E53CF-8350-4029-A250-E993DA1EA242}" type="parTrans" cxnId="{7E772497-7C6B-448F-AD9C-BDB42575E065}">
      <dgm:prSet/>
      <dgm:spPr/>
      <dgm:t>
        <a:bodyPr/>
        <a:lstStyle/>
        <a:p>
          <a:endParaRPr lang="ru-RU"/>
        </a:p>
      </dgm:t>
    </dgm:pt>
    <dgm:pt modelId="{B2CE7C32-FA02-46E3-B23D-C7FB814313A5}" type="sibTrans" cxnId="{7E772497-7C6B-448F-AD9C-BDB42575E065}">
      <dgm:prSet/>
      <dgm:spPr/>
      <dgm:t>
        <a:bodyPr/>
        <a:lstStyle/>
        <a:p>
          <a:endParaRPr lang="ru-RU"/>
        </a:p>
      </dgm:t>
    </dgm:pt>
    <dgm:pt modelId="{63A34519-2413-4744-A1FD-0B506D010541}">
      <dgm:prSet phldrT="[Текст]" custT="1"/>
      <dgm:spPr>
        <a:sp3d extrusionH="152250" prstMaterial="matte">
          <a:bevelT w="165100" prst="coolSlant"/>
        </a:sp3d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развития дошкольной образовательной организации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28C6B4-2BE7-4D84-820B-EFDCCBBAE025}" type="parTrans" cxnId="{EA45B483-8D28-4BEB-9118-DFC0D4E33B3F}">
      <dgm:prSet/>
      <dgm:spPr/>
      <dgm:t>
        <a:bodyPr/>
        <a:lstStyle/>
        <a:p>
          <a:endParaRPr lang="ru-RU"/>
        </a:p>
      </dgm:t>
    </dgm:pt>
    <dgm:pt modelId="{765B504D-C44F-4D33-A4A0-EDE7A96798B4}" type="sibTrans" cxnId="{EA45B483-8D28-4BEB-9118-DFC0D4E33B3F}">
      <dgm:prSet/>
      <dgm:spPr/>
      <dgm:t>
        <a:bodyPr/>
        <a:lstStyle/>
        <a:p>
          <a:endParaRPr lang="ru-RU"/>
        </a:p>
      </dgm:t>
    </dgm:pt>
    <dgm:pt modelId="{C775435D-FDB3-489D-BF30-039C84C387D5}" type="pres">
      <dgm:prSet presAssocID="{487E681A-E26D-457C-AC80-69B59B73201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583467-906D-4CD5-B52E-7D2EAB3712B4}" type="pres">
      <dgm:prSet presAssocID="{A65BC2DB-5265-4C99-AFC7-DD53ABDFD086}" presName="circle1" presStyleLbl="node1" presStyleIdx="0" presStyleCnt="2"/>
      <dgm:spPr/>
    </dgm:pt>
    <dgm:pt modelId="{D7BB79B2-3423-4156-B5E0-AEA8AB3A7448}" type="pres">
      <dgm:prSet presAssocID="{A65BC2DB-5265-4C99-AFC7-DD53ABDFD086}" presName="space" presStyleCnt="0"/>
      <dgm:spPr/>
    </dgm:pt>
    <dgm:pt modelId="{5E0C8D3C-0960-4201-B632-48DEBBE16A31}" type="pres">
      <dgm:prSet presAssocID="{A65BC2DB-5265-4C99-AFC7-DD53ABDFD086}" presName="rect1" presStyleLbl="alignAcc1" presStyleIdx="0" presStyleCnt="2" custLinFactNeighborX="-342" custLinFactNeighborY="632"/>
      <dgm:spPr/>
      <dgm:t>
        <a:bodyPr/>
        <a:lstStyle/>
        <a:p>
          <a:endParaRPr lang="ru-RU"/>
        </a:p>
      </dgm:t>
    </dgm:pt>
    <dgm:pt modelId="{EF41AF71-AEDC-4E49-B427-E514D53B104F}" type="pres">
      <dgm:prSet presAssocID="{63A34519-2413-4744-A1FD-0B506D010541}" presName="vertSpace2" presStyleLbl="node1" presStyleIdx="0" presStyleCnt="2"/>
      <dgm:spPr/>
    </dgm:pt>
    <dgm:pt modelId="{EE31049E-CC3A-4167-9C1C-707021C22E06}" type="pres">
      <dgm:prSet presAssocID="{63A34519-2413-4744-A1FD-0B506D010541}" presName="circle2" presStyleLbl="node1" presStyleIdx="1" presStyleCnt="2"/>
      <dgm:spPr/>
    </dgm:pt>
    <dgm:pt modelId="{D8B0B845-2987-4C91-A860-2B882989CB0F}" type="pres">
      <dgm:prSet presAssocID="{63A34519-2413-4744-A1FD-0B506D010541}" presName="rect2" presStyleLbl="alignAcc1" presStyleIdx="1" presStyleCnt="2"/>
      <dgm:spPr/>
      <dgm:t>
        <a:bodyPr/>
        <a:lstStyle/>
        <a:p>
          <a:endParaRPr lang="ru-RU"/>
        </a:p>
      </dgm:t>
    </dgm:pt>
    <dgm:pt modelId="{CA7269DD-4CBE-4DE4-AAFD-364F9510D153}" type="pres">
      <dgm:prSet presAssocID="{A65BC2DB-5265-4C99-AFC7-DD53ABDFD086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0AF21-2A20-4CA1-9CC0-623460095C61}" type="pres">
      <dgm:prSet presAssocID="{63A34519-2413-4744-A1FD-0B506D010541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6B31C8-82A5-4328-B41F-BD4307240BCF}" type="presOf" srcId="{63A34519-2413-4744-A1FD-0B506D010541}" destId="{D8B0B845-2987-4C91-A860-2B882989CB0F}" srcOrd="0" destOrd="0" presId="urn:microsoft.com/office/officeart/2005/8/layout/target3"/>
    <dgm:cxn modelId="{EA45B483-8D28-4BEB-9118-DFC0D4E33B3F}" srcId="{487E681A-E26D-457C-AC80-69B59B732015}" destId="{63A34519-2413-4744-A1FD-0B506D010541}" srcOrd="1" destOrd="0" parTransId="{5128C6B4-2BE7-4D84-820B-EFDCCBBAE025}" sibTransId="{765B504D-C44F-4D33-A4A0-EDE7A96798B4}"/>
    <dgm:cxn modelId="{7E772497-7C6B-448F-AD9C-BDB42575E065}" srcId="{487E681A-E26D-457C-AC80-69B59B732015}" destId="{A65BC2DB-5265-4C99-AFC7-DD53ABDFD086}" srcOrd="0" destOrd="0" parTransId="{36AE53CF-8350-4029-A250-E993DA1EA242}" sibTransId="{B2CE7C32-FA02-46E3-B23D-C7FB814313A5}"/>
    <dgm:cxn modelId="{34539E28-E40D-4A04-AD50-D795AF7834EA}" type="presOf" srcId="{A65BC2DB-5265-4C99-AFC7-DD53ABDFD086}" destId="{CA7269DD-4CBE-4DE4-AAFD-364F9510D153}" srcOrd="1" destOrd="0" presId="urn:microsoft.com/office/officeart/2005/8/layout/target3"/>
    <dgm:cxn modelId="{21BD9E03-E121-4ED5-BADC-7BEAEAE8BAE4}" type="presOf" srcId="{A65BC2DB-5265-4C99-AFC7-DD53ABDFD086}" destId="{5E0C8D3C-0960-4201-B632-48DEBBE16A31}" srcOrd="0" destOrd="0" presId="urn:microsoft.com/office/officeart/2005/8/layout/target3"/>
    <dgm:cxn modelId="{E1245506-C258-4905-9B29-EF70AAF18982}" type="presOf" srcId="{63A34519-2413-4744-A1FD-0B506D010541}" destId="{5D10AF21-2A20-4CA1-9CC0-623460095C61}" srcOrd="1" destOrd="0" presId="urn:microsoft.com/office/officeart/2005/8/layout/target3"/>
    <dgm:cxn modelId="{4B6EB18F-D986-4839-A2C2-1361E2F8E310}" type="presOf" srcId="{487E681A-E26D-457C-AC80-69B59B732015}" destId="{C775435D-FDB3-489D-BF30-039C84C387D5}" srcOrd="0" destOrd="0" presId="urn:microsoft.com/office/officeart/2005/8/layout/target3"/>
    <dgm:cxn modelId="{F00598E9-E1A5-44A3-987A-4BC7CFA7543A}" type="presParOf" srcId="{C775435D-FDB3-489D-BF30-039C84C387D5}" destId="{1C583467-906D-4CD5-B52E-7D2EAB3712B4}" srcOrd="0" destOrd="0" presId="urn:microsoft.com/office/officeart/2005/8/layout/target3"/>
    <dgm:cxn modelId="{1216C5CD-4ACB-4E8E-A227-563C7798890A}" type="presParOf" srcId="{C775435D-FDB3-489D-BF30-039C84C387D5}" destId="{D7BB79B2-3423-4156-B5E0-AEA8AB3A7448}" srcOrd="1" destOrd="0" presId="urn:microsoft.com/office/officeart/2005/8/layout/target3"/>
    <dgm:cxn modelId="{3107E44F-852D-4DC7-B529-3020B72871A0}" type="presParOf" srcId="{C775435D-FDB3-489D-BF30-039C84C387D5}" destId="{5E0C8D3C-0960-4201-B632-48DEBBE16A31}" srcOrd="2" destOrd="0" presId="urn:microsoft.com/office/officeart/2005/8/layout/target3"/>
    <dgm:cxn modelId="{5DAC7E17-A4A3-4278-A5B6-E44367BBB2FA}" type="presParOf" srcId="{C775435D-FDB3-489D-BF30-039C84C387D5}" destId="{EF41AF71-AEDC-4E49-B427-E514D53B104F}" srcOrd="3" destOrd="0" presId="urn:microsoft.com/office/officeart/2005/8/layout/target3"/>
    <dgm:cxn modelId="{12E19F6D-709F-41AC-8D7E-5E6852400E52}" type="presParOf" srcId="{C775435D-FDB3-489D-BF30-039C84C387D5}" destId="{EE31049E-CC3A-4167-9C1C-707021C22E06}" srcOrd="4" destOrd="0" presId="urn:microsoft.com/office/officeart/2005/8/layout/target3"/>
    <dgm:cxn modelId="{F47E92C0-809A-465C-A859-91418305F8B0}" type="presParOf" srcId="{C775435D-FDB3-489D-BF30-039C84C387D5}" destId="{D8B0B845-2987-4C91-A860-2B882989CB0F}" srcOrd="5" destOrd="0" presId="urn:microsoft.com/office/officeart/2005/8/layout/target3"/>
    <dgm:cxn modelId="{7CD5F283-1037-473F-B5D9-281165434C29}" type="presParOf" srcId="{C775435D-FDB3-489D-BF30-039C84C387D5}" destId="{CA7269DD-4CBE-4DE4-AAFD-364F9510D153}" srcOrd="6" destOrd="0" presId="urn:microsoft.com/office/officeart/2005/8/layout/target3"/>
    <dgm:cxn modelId="{1096EA33-DE9E-4C97-9A0B-C9A733DEE351}" type="presParOf" srcId="{C775435D-FDB3-489D-BF30-039C84C387D5}" destId="{5D10AF21-2A20-4CA1-9CC0-623460095C6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FCF9D0-2569-444E-A39E-C6B0734E5DCE}" type="doc">
      <dgm:prSet loTypeId="urn:microsoft.com/office/officeart/2005/8/layout/target3" loCatId="list" qsTypeId="urn:microsoft.com/office/officeart/2005/8/quickstyle/3d7" qsCatId="3D" csTypeId="urn:microsoft.com/office/officeart/2005/8/colors/colorful5" csCatId="colorful" phldr="1"/>
      <dgm:spPr>
        <a:scene3d>
          <a:camera prst="isometricOffAxis1Right" zoom="91000"/>
          <a:lightRig rig="threePt" dir="t">
            <a:rot lat="0" lon="0" rev="20640000"/>
          </a:lightRig>
        </a:scene3d>
      </dgm:spPr>
      <dgm:t>
        <a:bodyPr/>
        <a:lstStyle/>
        <a:p>
          <a:endParaRPr lang="ru-RU"/>
        </a:p>
      </dgm:t>
    </dgm:pt>
    <dgm:pt modelId="{40E8335E-B6A5-4CF1-8E4C-BBDFA8031DB9}">
      <dgm:prSet phldrT="[Текст]" custT="1"/>
      <dgm:spPr/>
      <dgm:t>
        <a:bodyPr/>
        <a:lstStyle/>
        <a:p>
          <a:r>
            <a:rPr lang="ru-RU" sz="24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Годовой план разрабатывается руководителями ДОО совместно с педагогическими работниками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EB3D88-AB7C-4BBE-A9B1-28461DC5C83B}" type="parTrans" cxnId="{A048EAB4-F214-4BB8-B997-7979854FA9AA}">
      <dgm:prSet/>
      <dgm:spPr/>
      <dgm:t>
        <a:bodyPr/>
        <a:lstStyle/>
        <a:p>
          <a:endParaRPr lang="ru-RU"/>
        </a:p>
      </dgm:t>
    </dgm:pt>
    <dgm:pt modelId="{32202E26-324E-4095-8929-32912806B91A}" type="sibTrans" cxnId="{A048EAB4-F214-4BB8-B997-7979854FA9AA}">
      <dgm:prSet/>
      <dgm:spPr/>
      <dgm:t>
        <a:bodyPr/>
        <a:lstStyle/>
        <a:p>
          <a:endParaRPr lang="ru-RU"/>
        </a:p>
      </dgm:t>
    </dgm:pt>
    <dgm:pt modelId="{10C43A48-7B11-4BEC-BF07-FF15511F30B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Комплексно-тематический  план  (как  вариант  перспективного планирования)  образовательной  деятельности  –  разрабатываются методической службой ДОО совместно с педагогическими работниками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216395-C0B0-4BC8-933B-06E00E8FCCC7}" type="parTrans" cxnId="{FAC45036-7F8E-4A67-9F07-67D5E3BB150B}">
      <dgm:prSet/>
      <dgm:spPr/>
      <dgm:t>
        <a:bodyPr/>
        <a:lstStyle/>
        <a:p>
          <a:endParaRPr lang="ru-RU"/>
        </a:p>
      </dgm:t>
    </dgm:pt>
    <dgm:pt modelId="{39374E43-AB08-42F4-A06E-9AA9A71AACB4}" type="sibTrans" cxnId="{FAC45036-7F8E-4A67-9F07-67D5E3BB150B}">
      <dgm:prSet/>
      <dgm:spPr/>
      <dgm:t>
        <a:bodyPr/>
        <a:lstStyle/>
        <a:p>
          <a:endParaRPr lang="ru-RU"/>
        </a:p>
      </dgm:t>
    </dgm:pt>
    <dgm:pt modelId="{F264F1A5-11FF-46D5-830E-E7CA9C29F543}" type="pres">
      <dgm:prSet presAssocID="{57FCF9D0-2569-444E-A39E-C6B0734E5DC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D2BD82-AEF4-4DDE-929C-57F6BE395D87}" type="pres">
      <dgm:prSet presAssocID="{40E8335E-B6A5-4CF1-8E4C-BBDFA8031DB9}" presName="circle1" presStyleLbl="node1" presStyleIdx="0" presStyleCnt="2"/>
      <dgm:spPr/>
    </dgm:pt>
    <dgm:pt modelId="{9EEDC62D-5653-4BA1-9992-AA56A5524E33}" type="pres">
      <dgm:prSet presAssocID="{40E8335E-B6A5-4CF1-8E4C-BBDFA8031DB9}" presName="space" presStyleCnt="0"/>
      <dgm:spPr/>
    </dgm:pt>
    <dgm:pt modelId="{45A34615-9AAF-4A98-A444-B959003CB949}" type="pres">
      <dgm:prSet presAssocID="{40E8335E-B6A5-4CF1-8E4C-BBDFA8031DB9}" presName="rect1" presStyleLbl="alignAcc1" presStyleIdx="0" presStyleCnt="2"/>
      <dgm:spPr/>
      <dgm:t>
        <a:bodyPr/>
        <a:lstStyle/>
        <a:p>
          <a:endParaRPr lang="ru-RU"/>
        </a:p>
      </dgm:t>
    </dgm:pt>
    <dgm:pt modelId="{26252387-F977-4692-BAD0-174F2C500A60}" type="pres">
      <dgm:prSet presAssocID="{10C43A48-7B11-4BEC-BF07-FF15511F30B7}" presName="vertSpace2" presStyleLbl="node1" presStyleIdx="0" presStyleCnt="2"/>
      <dgm:spPr/>
    </dgm:pt>
    <dgm:pt modelId="{B89469C0-EB75-49B4-AFFA-9055925EE1BE}" type="pres">
      <dgm:prSet presAssocID="{10C43A48-7B11-4BEC-BF07-FF15511F30B7}" presName="circle2" presStyleLbl="node1" presStyleIdx="1" presStyleCnt="2"/>
      <dgm:spPr/>
    </dgm:pt>
    <dgm:pt modelId="{8B928506-4663-41C9-B448-8908B2D99BF6}" type="pres">
      <dgm:prSet presAssocID="{10C43A48-7B11-4BEC-BF07-FF15511F30B7}" presName="rect2" presStyleLbl="alignAcc1" presStyleIdx="1" presStyleCnt="2"/>
      <dgm:spPr/>
      <dgm:t>
        <a:bodyPr/>
        <a:lstStyle/>
        <a:p>
          <a:endParaRPr lang="ru-RU"/>
        </a:p>
      </dgm:t>
    </dgm:pt>
    <dgm:pt modelId="{0C055A85-AED3-44B1-A037-0945C5F156E6}" type="pres">
      <dgm:prSet presAssocID="{40E8335E-B6A5-4CF1-8E4C-BBDFA8031DB9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88B51-BD71-424E-825E-C6279931C636}" type="pres">
      <dgm:prSet presAssocID="{10C43A48-7B11-4BEC-BF07-FF15511F30B7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EC537-2E32-417F-9DD9-6E41F49646D3}" type="presOf" srcId="{57FCF9D0-2569-444E-A39E-C6B0734E5DCE}" destId="{F264F1A5-11FF-46D5-830E-E7CA9C29F543}" srcOrd="0" destOrd="0" presId="urn:microsoft.com/office/officeart/2005/8/layout/target3"/>
    <dgm:cxn modelId="{A048EAB4-F214-4BB8-B997-7979854FA9AA}" srcId="{57FCF9D0-2569-444E-A39E-C6B0734E5DCE}" destId="{40E8335E-B6A5-4CF1-8E4C-BBDFA8031DB9}" srcOrd="0" destOrd="0" parTransId="{4FEB3D88-AB7C-4BBE-A9B1-28461DC5C83B}" sibTransId="{32202E26-324E-4095-8929-32912806B91A}"/>
    <dgm:cxn modelId="{74AF2880-E401-4FCB-9DE3-99CDD39F2733}" type="presOf" srcId="{10C43A48-7B11-4BEC-BF07-FF15511F30B7}" destId="{8B928506-4663-41C9-B448-8908B2D99BF6}" srcOrd="0" destOrd="0" presId="urn:microsoft.com/office/officeart/2005/8/layout/target3"/>
    <dgm:cxn modelId="{FAC45036-7F8E-4A67-9F07-67D5E3BB150B}" srcId="{57FCF9D0-2569-444E-A39E-C6B0734E5DCE}" destId="{10C43A48-7B11-4BEC-BF07-FF15511F30B7}" srcOrd="1" destOrd="0" parTransId="{38216395-C0B0-4BC8-933B-06E00E8FCCC7}" sibTransId="{39374E43-AB08-42F4-A06E-9AA9A71AACB4}"/>
    <dgm:cxn modelId="{0D3D37BB-D3EB-4856-82AF-00C96614ED34}" type="presOf" srcId="{40E8335E-B6A5-4CF1-8E4C-BBDFA8031DB9}" destId="{0C055A85-AED3-44B1-A037-0945C5F156E6}" srcOrd="1" destOrd="0" presId="urn:microsoft.com/office/officeart/2005/8/layout/target3"/>
    <dgm:cxn modelId="{56E012D5-E6C6-49D3-953F-64F18C901C8F}" type="presOf" srcId="{40E8335E-B6A5-4CF1-8E4C-BBDFA8031DB9}" destId="{45A34615-9AAF-4A98-A444-B959003CB949}" srcOrd="0" destOrd="0" presId="urn:microsoft.com/office/officeart/2005/8/layout/target3"/>
    <dgm:cxn modelId="{706E25EC-6728-4872-A5E1-9B541127515F}" type="presOf" srcId="{10C43A48-7B11-4BEC-BF07-FF15511F30B7}" destId="{B4E88B51-BD71-424E-825E-C6279931C636}" srcOrd="1" destOrd="0" presId="urn:microsoft.com/office/officeart/2005/8/layout/target3"/>
    <dgm:cxn modelId="{285EAFA3-04AE-4916-BA9F-126AD12EAF1A}" type="presParOf" srcId="{F264F1A5-11FF-46D5-830E-E7CA9C29F543}" destId="{F6D2BD82-AEF4-4DDE-929C-57F6BE395D87}" srcOrd="0" destOrd="0" presId="urn:microsoft.com/office/officeart/2005/8/layout/target3"/>
    <dgm:cxn modelId="{3D1ADA7D-DE1C-47C8-9E29-A8EA27835BE0}" type="presParOf" srcId="{F264F1A5-11FF-46D5-830E-E7CA9C29F543}" destId="{9EEDC62D-5653-4BA1-9992-AA56A5524E33}" srcOrd="1" destOrd="0" presId="urn:microsoft.com/office/officeart/2005/8/layout/target3"/>
    <dgm:cxn modelId="{D714E9B3-E74E-48D4-81FE-C986594997D0}" type="presParOf" srcId="{F264F1A5-11FF-46D5-830E-E7CA9C29F543}" destId="{45A34615-9AAF-4A98-A444-B959003CB949}" srcOrd="2" destOrd="0" presId="urn:microsoft.com/office/officeart/2005/8/layout/target3"/>
    <dgm:cxn modelId="{15D1B613-EB4C-4CC4-B7D8-1D2B139F6969}" type="presParOf" srcId="{F264F1A5-11FF-46D5-830E-E7CA9C29F543}" destId="{26252387-F977-4692-BAD0-174F2C500A60}" srcOrd="3" destOrd="0" presId="urn:microsoft.com/office/officeart/2005/8/layout/target3"/>
    <dgm:cxn modelId="{5AF8961A-6ADF-4EE0-B130-0D9AA7ABACBA}" type="presParOf" srcId="{F264F1A5-11FF-46D5-830E-E7CA9C29F543}" destId="{B89469C0-EB75-49B4-AFFA-9055925EE1BE}" srcOrd="4" destOrd="0" presId="urn:microsoft.com/office/officeart/2005/8/layout/target3"/>
    <dgm:cxn modelId="{ECE922B0-2209-4C4D-9292-E62D74649AB0}" type="presParOf" srcId="{F264F1A5-11FF-46D5-830E-E7CA9C29F543}" destId="{8B928506-4663-41C9-B448-8908B2D99BF6}" srcOrd="5" destOrd="0" presId="urn:microsoft.com/office/officeart/2005/8/layout/target3"/>
    <dgm:cxn modelId="{8A7335C4-9D1C-4FB5-B365-FB7E267AEE7F}" type="presParOf" srcId="{F264F1A5-11FF-46D5-830E-E7CA9C29F543}" destId="{0C055A85-AED3-44B1-A037-0945C5F156E6}" srcOrd="6" destOrd="0" presId="urn:microsoft.com/office/officeart/2005/8/layout/target3"/>
    <dgm:cxn modelId="{FDEF9B0D-3D6E-4653-95A6-80B7B6D2BA7A}" type="presParOf" srcId="{F264F1A5-11FF-46D5-830E-E7CA9C29F543}" destId="{B4E88B51-BD71-424E-825E-C6279931C63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791891-8013-4017-8B98-52A056CF7863}" type="doc">
      <dgm:prSet loTypeId="urn:microsoft.com/office/officeart/2005/8/layout/target3" loCatId="list" qsTypeId="urn:microsoft.com/office/officeart/2005/8/quickstyle/3d9" qsCatId="3D" csTypeId="urn:microsoft.com/office/officeart/2005/8/colors/colorful2" csCatId="colorful" phldr="1"/>
      <dgm:spPr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6FEA1214-D066-47D9-988C-9CE3B4CC2E7C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Календарные планы воспитателей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DB5A48-12B3-4D11-9462-6846DF3E38DF}" type="parTrans" cxnId="{2F827094-61CD-4419-B8B1-A3B676136618}">
      <dgm:prSet/>
      <dgm:spPr/>
      <dgm:t>
        <a:bodyPr/>
        <a:lstStyle/>
        <a:p>
          <a:endParaRPr lang="ru-RU"/>
        </a:p>
      </dgm:t>
    </dgm:pt>
    <dgm:pt modelId="{C92BC13F-DC81-442D-A5FB-0A526CBD6016}" type="sibTrans" cxnId="{2F827094-61CD-4419-B8B1-A3B676136618}">
      <dgm:prSet/>
      <dgm:spPr/>
      <dgm:t>
        <a:bodyPr/>
        <a:lstStyle/>
        <a:p>
          <a:endParaRPr lang="ru-RU"/>
        </a:p>
      </dgm:t>
    </dgm:pt>
    <dgm:pt modelId="{D9934DA3-C590-428E-A630-7ACD2601AA46}">
      <dgm:prSet phldrT="[Текст]" custT="1"/>
      <dgm:spPr/>
      <dgm:t>
        <a:bodyPr/>
        <a:lstStyle/>
        <a:p>
          <a:r>
            <a:rPr lang="ru-RU" sz="2400" b="1" dirty="0" smtClean="0"/>
            <a:t>Календарные планы специалистов</a:t>
          </a:r>
          <a:endParaRPr lang="ru-RU" sz="2400" b="1" dirty="0"/>
        </a:p>
      </dgm:t>
    </dgm:pt>
    <dgm:pt modelId="{4EF4F455-2702-464F-BB1B-50782DD3D76D}" type="parTrans" cxnId="{310803E6-81A6-48C7-92A0-200869116EAC}">
      <dgm:prSet/>
      <dgm:spPr/>
      <dgm:t>
        <a:bodyPr/>
        <a:lstStyle/>
        <a:p>
          <a:endParaRPr lang="ru-RU"/>
        </a:p>
      </dgm:t>
    </dgm:pt>
    <dgm:pt modelId="{EC3A36E8-F01A-44FD-8786-6E92E0386437}" type="sibTrans" cxnId="{310803E6-81A6-48C7-92A0-200869116EAC}">
      <dgm:prSet/>
      <dgm:spPr/>
      <dgm:t>
        <a:bodyPr/>
        <a:lstStyle/>
        <a:p>
          <a:endParaRPr lang="ru-RU"/>
        </a:p>
      </dgm:t>
    </dgm:pt>
    <dgm:pt modelId="{C1689D60-40CB-43DA-9559-CD657352C190}">
      <dgm:prSet phldrT="[Текст]" custT="1"/>
      <dgm:spPr/>
      <dgm:t>
        <a:bodyPr/>
        <a:lstStyle/>
        <a:p>
          <a:r>
            <a:rPr lang="ru-RU" sz="2400" b="1" dirty="0" smtClean="0"/>
            <a:t>Тематические планы конкретных мероприятий </a:t>
          </a:r>
          <a:endParaRPr lang="ru-RU" sz="2400" b="1" dirty="0"/>
        </a:p>
      </dgm:t>
    </dgm:pt>
    <dgm:pt modelId="{8B1A9627-2BD2-43CE-88A2-4F942DCD32EC}" type="parTrans" cxnId="{AD46137C-F628-4E7F-BD9B-61516E791874}">
      <dgm:prSet/>
      <dgm:spPr/>
      <dgm:t>
        <a:bodyPr/>
        <a:lstStyle/>
        <a:p>
          <a:endParaRPr lang="ru-RU"/>
        </a:p>
      </dgm:t>
    </dgm:pt>
    <dgm:pt modelId="{3A0C435E-9F05-460D-A93C-AF2FE1E677A9}" type="sibTrans" cxnId="{AD46137C-F628-4E7F-BD9B-61516E791874}">
      <dgm:prSet/>
      <dgm:spPr/>
      <dgm:t>
        <a:bodyPr/>
        <a:lstStyle/>
        <a:p>
          <a:endParaRPr lang="ru-RU"/>
        </a:p>
      </dgm:t>
    </dgm:pt>
    <dgm:pt modelId="{924047A6-7F66-4640-BAF1-02F6B299A254}" type="pres">
      <dgm:prSet presAssocID="{64791891-8013-4017-8B98-52A056CF786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0E8EF0-F22A-42CB-86A1-FAD754EA1A47}" type="pres">
      <dgm:prSet presAssocID="{6FEA1214-D066-47D9-988C-9CE3B4CC2E7C}" presName="circle1" presStyleLbl="node1" presStyleIdx="0" presStyleCnt="3"/>
      <dgm:spPr/>
    </dgm:pt>
    <dgm:pt modelId="{FDBA0595-3067-44A4-B1CA-6A5D18B1C642}" type="pres">
      <dgm:prSet presAssocID="{6FEA1214-D066-47D9-988C-9CE3B4CC2E7C}" presName="space" presStyleCnt="0"/>
      <dgm:spPr/>
    </dgm:pt>
    <dgm:pt modelId="{921B4D8D-6922-4821-8CAA-F6E44E1A8B20}" type="pres">
      <dgm:prSet presAssocID="{6FEA1214-D066-47D9-988C-9CE3B4CC2E7C}" presName="rect1" presStyleLbl="alignAcc1" presStyleIdx="0" presStyleCnt="3"/>
      <dgm:spPr/>
      <dgm:t>
        <a:bodyPr/>
        <a:lstStyle/>
        <a:p>
          <a:endParaRPr lang="ru-RU"/>
        </a:p>
      </dgm:t>
    </dgm:pt>
    <dgm:pt modelId="{BDEBE5A5-C7D5-41C0-BEFC-69D894B82EA0}" type="pres">
      <dgm:prSet presAssocID="{D9934DA3-C590-428E-A630-7ACD2601AA46}" presName="vertSpace2" presStyleLbl="node1" presStyleIdx="0" presStyleCnt="3"/>
      <dgm:spPr/>
    </dgm:pt>
    <dgm:pt modelId="{2A1C8256-56DF-46D2-8493-F5517A0EEBD1}" type="pres">
      <dgm:prSet presAssocID="{D9934DA3-C590-428E-A630-7ACD2601AA46}" presName="circle2" presStyleLbl="node1" presStyleIdx="1" presStyleCnt="3"/>
      <dgm:spPr/>
    </dgm:pt>
    <dgm:pt modelId="{444D2F5A-1BEC-4BEC-82B1-0EE3F16A7F19}" type="pres">
      <dgm:prSet presAssocID="{D9934DA3-C590-428E-A630-7ACD2601AA46}" presName="rect2" presStyleLbl="alignAcc1" presStyleIdx="1" presStyleCnt="3"/>
      <dgm:spPr/>
      <dgm:t>
        <a:bodyPr/>
        <a:lstStyle/>
        <a:p>
          <a:endParaRPr lang="ru-RU"/>
        </a:p>
      </dgm:t>
    </dgm:pt>
    <dgm:pt modelId="{8EAD28E8-E0BC-4D31-8FE9-939C2427961B}" type="pres">
      <dgm:prSet presAssocID="{C1689D60-40CB-43DA-9559-CD657352C190}" presName="vertSpace3" presStyleLbl="node1" presStyleIdx="1" presStyleCnt="3"/>
      <dgm:spPr/>
    </dgm:pt>
    <dgm:pt modelId="{079833ED-596C-4034-B57D-867A4652327D}" type="pres">
      <dgm:prSet presAssocID="{C1689D60-40CB-43DA-9559-CD657352C190}" presName="circle3" presStyleLbl="node1" presStyleIdx="2" presStyleCnt="3"/>
      <dgm:spPr/>
    </dgm:pt>
    <dgm:pt modelId="{08F71E92-7DDF-4FB5-B238-A7BFC483A0D0}" type="pres">
      <dgm:prSet presAssocID="{C1689D60-40CB-43DA-9559-CD657352C190}" presName="rect3" presStyleLbl="alignAcc1" presStyleIdx="2" presStyleCnt="3" custLinFactNeighborX="865" custLinFactNeighborY="-1671"/>
      <dgm:spPr/>
      <dgm:t>
        <a:bodyPr/>
        <a:lstStyle/>
        <a:p>
          <a:endParaRPr lang="ru-RU"/>
        </a:p>
      </dgm:t>
    </dgm:pt>
    <dgm:pt modelId="{A61E342A-226D-416D-9D5E-EA155407F523}" type="pres">
      <dgm:prSet presAssocID="{6FEA1214-D066-47D9-988C-9CE3B4CC2E7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76668-582E-4BB9-AE8F-3DB317348CFF}" type="pres">
      <dgm:prSet presAssocID="{D9934DA3-C590-428E-A630-7ACD2601AA4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43584-4528-4850-A05D-ACACFA8A335B}" type="pres">
      <dgm:prSet presAssocID="{C1689D60-40CB-43DA-9559-CD657352C190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E071C7-445E-4127-A866-922DD2951C6D}" type="presOf" srcId="{64791891-8013-4017-8B98-52A056CF7863}" destId="{924047A6-7F66-4640-BAF1-02F6B299A254}" srcOrd="0" destOrd="0" presId="urn:microsoft.com/office/officeart/2005/8/layout/target3"/>
    <dgm:cxn modelId="{9B361C0E-EC5C-487A-98B9-B8C875C0C433}" type="presOf" srcId="{D9934DA3-C590-428E-A630-7ACD2601AA46}" destId="{444D2F5A-1BEC-4BEC-82B1-0EE3F16A7F19}" srcOrd="0" destOrd="0" presId="urn:microsoft.com/office/officeart/2005/8/layout/target3"/>
    <dgm:cxn modelId="{91D48DDB-B876-4BE5-A211-A5D4C43B548E}" type="presOf" srcId="{C1689D60-40CB-43DA-9559-CD657352C190}" destId="{2AC43584-4528-4850-A05D-ACACFA8A335B}" srcOrd="1" destOrd="0" presId="urn:microsoft.com/office/officeart/2005/8/layout/target3"/>
    <dgm:cxn modelId="{AD46137C-F628-4E7F-BD9B-61516E791874}" srcId="{64791891-8013-4017-8B98-52A056CF7863}" destId="{C1689D60-40CB-43DA-9559-CD657352C190}" srcOrd="2" destOrd="0" parTransId="{8B1A9627-2BD2-43CE-88A2-4F942DCD32EC}" sibTransId="{3A0C435E-9F05-460D-A93C-AF2FE1E677A9}"/>
    <dgm:cxn modelId="{7870F927-F9BA-404F-BFE7-7B2CE4758FB4}" type="presOf" srcId="{6FEA1214-D066-47D9-988C-9CE3B4CC2E7C}" destId="{A61E342A-226D-416D-9D5E-EA155407F523}" srcOrd="1" destOrd="0" presId="urn:microsoft.com/office/officeart/2005/8/layout/target3"/>
    <dgm:cxn modelId="{548066A8-8464-4D69-8B6E-E358FE849044}" type="presOf" srcId="{C1689D60-40CB-43DA-9559-CD657352C190}" destId="{08F71E92-7DDF-4FB5-B238-A7BFC483A0D0}" srcOrd="0" destOrd="0" presId="urn:microsoft.com/office/officeart/2005/8/layout/target3"/>
    <dgm:cxn modelId="{B99530BC-61C8-4065-BD80-CF8C0400B2FA}" type="presOf" srcId="{D9934DA3-C590-428E-A630-7ACD2601AA46}" destId="{FEE76668-582E-4BB9-AE8F-3DB317348CFF}" srcOrd="1" destOrd="0" presId="urn:microsoft.com/office/officeart/2005/8/layout/target3"/>
    <dgm:cxn modelId="{2F827094-61CD-4419-B8B1-A3B676136618}" srcId="{64791891-8013-4017-8B98-52A056CF7863}" destId="{6FEA1214-D066-47D9-988C-9CE3B4CC2E7C}" srcOrd="0" destOrd="0" parTransId="{6CDB5A48-12B3-4D11-9462-6846DF3E38DF}" sibTransId="{C92BC13F-DC81-442D-A5FB-0A526CBD6016}"/>
    <dgm:cxn modelId="{310803E6-81A6-48C7-92A0-200869116EAC}" srcId="{64791891-8013-4017-8B98-52A056CF7863}" destId="{D9934DA3-C590-428E-A630-7ACD2601AA46}" srcOrd="1" destOrd="0" parTransId="{4EF4F455-2702-464F-BB1B-50782DD3D76D}" sibTransId="{EC3A36E8-F01A-44FD-8786-6E92E0386437}"/>
    <dgm:cxn modelId="{04B07D05-CFEE-4847-A241-FDE87A5A5CA2}" type="presOf" srcId="{6FEA1214-D066-47D9-988C-9CE3B4CC2E7C}" destId="{921B4D8D-6922-4821-8CAA-F6E44E1A8B20}" srcOrd="0" destOrd="0" presId="urn:microsoft.com/office/officeart/2005/8/layout/target3"/>
    <dgm:cxn modelId="{687A850B-752F-476B-85CA-9382D7FBF129}" type="presParOf" srcId="{924047A6-7F66-4640-BAF1-02F6B299A254}" destId="{060E8EF0-F22A-42CB-86A1-FAD754EA1A47}" srcOrd="0" destOrd="0" presId="urn:microsoft.com/office/officeart/2005/8/layout/target3"/>
    <dgm:cxn modelId="{AF70AAA4-E896-4A60-8102-FAD5F77E66D8}" type="presParOf" srcId="{924047A6-7F66-4640-BAF1-02F6B299A254}" destId="{FDBA0595-3067-44A4-B1CA-6A5D18B1C642}" srcOrd="1" destOrd="0" presId="urn:microsoft.com/office/officeart/2005/8/layout/target3"/>
    <dgm:cxn modelId="{60F9CE85-B735-43EE-8A83-7FD728BF37BA}" type="presParOf" srcId="{924047A6-7F66-4640-BAF1-02F6B299A254}" destId="{921B4D8D-6922-4821-8CAA-F6E44E1A8B20}" srcOrd="2" destOrd="0" presId="urn:microsoft.com/office/officeart/2005/8/layout/target3"/>
    <dgm:cxn modelId="{D41AFFF1-D184-4C0C-9D26-C83BB3530BF3}" type="presParOf" srcId="{924047A6-7F66-4640-BAF1-02F6B299A254}" destId="{BDEBE5A5-C7D5-41C0-BEFC-69D894B82EA0}" srcOrd="3" destOrd="0" presId="urn:microsoft.com/office/officeart/2005/8/layout/target3"/>
    <dgm:cxn modelId="{8175C94C-F9DB-4C6B-BF4D-078D201A1E34}" type="presParOf" srcId="{924047A6-7F66-4640-BAF1-02F6B299A254}" destId="{2A1C8256-56DF-46D2-8493-F5517A0EEBD1}" srcOrd="4" destOrd="0" presId="urn:microsoft.com/office/officeart/2005/8/layout/target3"/>
    <dgm:cxn modelId="{8C2936FE-4444-4B17-B282-A3B5BB844461}" type="presParOf" srcId="{924047A6-7F66-4640-BAF1-02F6B299A254}" destId="{444D2F5A-1BEC-4BEC-82B1-0EE3F16A7F19}" srcOrd="5" destOrd="0" presId="urn:microsoft.com/office/officeart/2005/8/layout/target3"/>
    <dgm:cxn modelId="{F27C772A-B215-42D8-A260-4CAAB45951AE}" type="presParOf" srcId="{924047A6-7F66-4640-BAF1-02F6B299A254}" destId="{8EAD28E8-E0BC-4D31-8FE9-939C2427961B}" srcOrd="6" destOrd="0" presId="urn:microsoft.com/office/officeart/2005/8/layout/target3"/>
    <dgm:cxn modelId="{2B4EBEF5-8D46-4D1B-BB07-5F9511A326FC}" type="presParOf" srcId="{924047A6-7F66-4640-BAF1-02F6B299A254}" destId="{079833ED-596C-4034-B57D-867A4652327D}" srcOrd="7" destOrd="0" presId="urn:microsoft.com/office/officeart/2005/8/layout/target3"/>
    <dgm:cxn modelId="{1C86DA7D-9DE9-49BA-B3B4-C71507AF4721}" type="presParOf" srcId="{924047A6-7F66-4640-BAF1-02F6B299A254}" destId="{08F71E92-7DDF-4FB5-B238-A7BFC483A0D0}" srcOrd="8" destOrd="0" presId="urn:microsoft.com/office/officeart/2005/8/layout/target3"/>
    <dgm:cxn modelId="{D7471DD6-7D0C-4EC7-832F-BCF9E0D53CE9}" type="presParOf" srcId="{924047A6-7F66-4640-BAF1-02F6B299A254}" destId="{A61E342A-226D-416D-9D5E-EA155407F523}" srcOrd="9" destOrd="0" presId="urn:microsoft.com/office/officeart/2005/8/layout/target3"/>
    <dgm:cxn modelId="{6462894F-44C8-44A3-9E6C-03182007F0A5}" type="presParOf" srcId="{924047A6-7F66-4640-BAF1-02F6B299A254}" destId="{FEE76668-582E-4BB9-AE8F-3DB317348CFF}" srcOrd="10" destOrd="0" presId="urn:microsoft.com/office/officeart/2005/8/layout/target3"/>
    <dgm:cxn modelId="{9670697B-31F6-4D63-B02E-4FEBFD7FD77F}" type="presParOf" srcId="{924047A6-7F66-4640-BAF1-02F6B299A254}" destId="{2AC43584-4528-4850-A05D-ACACFA8A335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AC7D1-6593-486B-B9F6-C2025509B68F}">
      <dsp:nvSpPr>
        <dsp:cNvPr id="0" name=""/>
        <dsp:cNvSpPr/>
      </dsp:nvSpPr>
      <dsp:spPr>
        <a:xfrm>
          <a:off x="3933772" y="2070919"/>
          <a:ext cx="1991297" cy="947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5814"/>
              </a:lnTo>
              <a:lnTo>
                <a:pt x="1991297" y="645814"/>
              </a:lnTo>
              <a:lnTo>
                <a:pt x="1991297" y="947676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179B0-A74B-409A-BD1B-D05122F3F5C6}">
      <dsp:nvSpPr>
        <dsp:cNvPr id="0" name=""/>
        <dsp:cNvSpPr/>
      </dsp:nvSpPr>
      <dsp:spPr>
        <a:xfrm>
          <a:off x="1942474" y="2070919"/>
          <a:ext cx="1991297" cy="947676"/>
        </a:xfrm>
        <a:custGeom>
          <a:avLst/>
          <a:gdLst/>
          <a:ahLst/>
          <a:cxnLst/>
          <a:rect l="0" t="0" r="0" b="0"/>
          <a:pathLst>
            <a:path>
              <a:moveTo>
                <a:pt x="1991297" y="0"/>
              </a:moveTo>
              <a:lnTo>
                <a:pt x="1991297" y="645814"/>
              </a:lnTo>
              <a:lnTo>
                <a:pt x="0" y="645814"/>
              </a:lnTo>
              <a:lnTo>
                <a:pt x="0" y="947676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C8B3D-30C1-4F60-A00E-8D2F181C3D0E}">
      <dsp:nvSpPr>
        <dsp:cNvPr id="0" name=""/>
        <dsp:cNvSpPr/>
      </dsp:nvSpPr>
      <dsp:spPr>
        <a:xfrm>
          <a:off x="2304529" y="1779"/>
          <a:ext cx="3258487" cy="20691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44CB7D-BD4F-48A6-9A03-8DE0A08DFD83}">
      <dsp:nvSpPr>
        <dsp:cNvPr id="0" name=""/>
        <dsp:cNvSpPr/>
      </dsp:nvSpPr>
      <dsp:spPr>
        <a:xfrm>
          <a:off x="2666583" y="345731"/>
          <a:ext cx="3258487" cy="2069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Принципы организации образовательной деятельности</a:t>
          </a:r>
          <a:endParaRPr lang="ru-RU" sz="2800" kern="1200" dirty="0"/>
        </a:p>
      </dsp:txBody>
      <dsp:txXfrm>
        <a:off x="2727186" y="406334"/>
        <a:ext cx="3137281" cy="1947933"/>
      </dsp:txXfrm>
    </dsp:sp>
    <dsp:sp modelId="{B2FB6DF8-6A8F-4A3E-AE7B-A488CDA7AEB2}">
      <dsp:nvSpPr>
        <dsp:cNvPr id="0" name=""/>
        <dsp:cNvSpPr/>
      </dsp:nvSpPr>
      <dsp:spPr>
        <a:xfrm>
          <a:off x="313231" y="3018596"/>
          <a:ext cx="3258487" cy="20691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691E2B-EEDB-4F51-870E-E9DFC0EBF335}">
      <dsp:nvSpPr>
        <dsp:cNvPr id="0" name=""/>
        <dsp:cNvSpPr/>
      </dsp:nvSpPr>
      <dsp:spPr>
        <a:xfrm>
          <a:off x="675285" y="3362547"/>
          <a:ext cx="3258487" cy="2069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Комплексно-тематический</a:t>
          </a:r>
          <a:endParaRPr lang="ru-RU" sz="2800" kern="1200" dirty="0"/>
        </a:p>
      </dsp:txBody>
      <dsp:txXfrm>
        <a:off x="735888" y="3423150"/>
        <a:ext cx="3137281" cy="1947933"/>
      </dsp:txXfrm>
    </dsp:sp>
    <dsp:sp modelId="{3E37705F-443D-486F-91EA-087C3B44B168}">
      <dsp:nvSpPr>
        <dsp:cNvPr id="0" name=""/>
        <dsp:cNvSpPr/>
      </dsp:nvSpPr>
      <dsp:spPr>
        <a:xfrm>
          <a:off x="4295827" y="3018596"/>
          <a:ext cx="3258487" cy="20691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32B8AC3-5B2E-4BFA-83DA-01EAE1E9A5C5}">
      <dsp:nvSpPr>
        <dsp:cNvPr id="0" name=""/>
        <dsp:cNvSpPr/>
      </dsp:nvSpPr>
      <dsp:spPr>
        <a:xfrm>
          <a:off x="4657881" y="3362547"/>
          <a:ext cx="3258487" cy="2069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Средовый </a:t>
          </a:r>
          <a:endParaRPr lang="ru-RU" sz="2800" kern="1200" dirty="0"/>
        </a:p>
      </dsp:txBody>
      <dsp:txXfrm>
        <a:off x="4718484" y="3423150"/>
        <a:ext cx="3137281" cy="1947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67B1F-E5EC-47C9-B38D-BCF3935C9E01}">
      <dsp:nvSpPr>
        <dsp:cNvPr id="0" name=""/>
        <dsp:cNvSpPr/>
      </dsp:nvSpPr>
      <dsp:spPr>
        <a:xfrm>
          <a:off x="2677" y="123185"/>
          <a:ext cx="2610852" cy="1481419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 учетом направленности решаемых задач</a:t>
          </a:r>
          <a:endParaRPr lang="ru-RU" sz="1500" b="1" kern="1200" dirty="0"/>
        </a:p>
      </dsp:txBody>
      <dsp:txXfrm>
        <a:off x="2677" y="123185"/>
        <a:ext cx="2610852" cy="1481419"/>
      </dsp:txXfrm>
    </dsp:sp>
    <dsp:sp modelId="{B6FBC7DD-9F1E-44DE-BD44-73F3B2399409}">
      <dsp:nvSpPr>
        <dsp:cNvPr id="0" name=""/>
        <dsp:cNvSpPr/>
      </dsp:nvSpPr>
      <dsp:spPr>
        <a:xfrm>
          <a:off x="2677" y="1225030"/>
          <a:ext cx="2610852" cy="3548328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Общеразвивающие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Компенсирующие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Оздоровительные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Комбинированные</a:t>
          </a:r>
          <a:endParaRPr lang="ru-RU" sz="1500" kern="1200" dirty="0"/>
        </a:p>
      </dsp:txBody>
      <dsp:txXfrm>
        <a:off x="2677" y="1225030"/>
        <a:ext cx="2610852" cy="3548328"/>
      </dsp:txXfrm>
    </dsp:sp>
    <dsp:sp modelId="{31B8B079-183E-40FB-BF84-53BCAB8FA584}">
      <dsp:nvSpPr>
        <dsp:cNvPr id="0" name=""/>
        <dsp:cNvSpPr/>
      </dsp:nvSpPr>
      <dsp:spPr>
        <a:xfrm>
          <a:off x="2979049" y="108694"/>
          <a:ext cx="2610852" cy="1539381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На основе продолжительности пребывания детей</a:t>
          </a:r>
          <a:endParaRPr lang="ru-RU" sz="1500" b="1" kern="1200" dirty="0"/>
        </a:p>
      </dsp:txBody>
      <dsp:txXfrm>
        <a:off x="2979049" y="108694"/>
        <a:ext cx="2610852" cy="1539381"/>
      </dsp:txXfrm>
    </dsp:sp>
    <dsp:sp modelId="{6D88C018-C249-4E79-BABF-70BA8D4297D0}">
      <dsp:nvSpPr>
        <dsp:cNvPr id="0" name=""/>
        <dsp:cNvSpPr/>
      </dsp:nvSpPr>
      <dsp:spPr>
        <a:xfrm>
          <a:off x="2979049" y="1239521"/>
          <a:ext cx="2610852" cy="3548328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Кратковременного пребывания детей (до 5 часов в день)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Сокращенного дня (8-10 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Полного дня (10,5-12-часового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Продленного дня (13-14-часового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Круглосуточного пребывания</a:t>
          </a:r>
          <a:endParaRPr lang="ru-RU" sz="1500" kern="1200" dirty="0"/>
        </a:p>
      </dsp:txBody>
      <dsp:txXfrm>
        <a:off x="2979049" y="1239521"/>
        <a:ext cx="2610852" cy="3548328"/>
      </dsp:txXfrm>
    </dsp:sp>
    <dsp:sp modelId="{2DBF481D-F7AC-4500-A059-D61F42AE2BA3}">
      <dsp:nvSpPr>
        <dsp:cNvPr id="0" name=""/>
        <dsp:cNvSpPr/>
      </dsp:nvSpPr>
      <dsp:spPr>
        <a:xfrm>
          <a:off x="5955421" y="141776"/>
          <a:ext cx="2610852" cy="1407054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 учетом возрастных особенностей детей</a:t>
          </a:r>
          <a:endParaRPr lang="ru-RU" sz="1500" b="1" kern="1200" dirty="0"/>
        </a:p>
      </dsp:txBody>
      <dsp:txXfrm>
        <a:off x="5955421" y="141776"/>
        <a:ext cx="2610852" cy="1407054"/>
      </dsp:txXfrm>
    </dsp:sp>
    <dsp:sp modelId="{A030245F-688B-442C-80B7-8911D422C623}">
      <dsp:nvSpPr>
        <dsp:cNvPr id="0" name=""/>
        <dsp:cNvSpPr/>
      </dsp:nvSpPr>
      <dsp:spPr>
        <a:xfrm>
          <a:off x="5955421" y="1206439"/>
          <a:ext cx="2610852" cy="3548328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Раннего возраста: 2 месяца – 2 года (первая и вторая группы раннего возраста)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effectLst/>
              <a:latin typeface="Times New Roman"/>
              <a:ea typeface="Times New Roman"/>
            </a:rPr>
            <a:t>Младшего дошкольного возраста: от 2 до 4 лет (первая и вторая младшие группы)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effectLst/>
              <a:latin typeface="Times New Roman"/>
              <a:ea typeface="Times New Roman"/>
            </a:rPr>
            <a:t>Среднего дошкольного возраста: от 4 до 5 лет (средняя группа)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Старшего дошкольного возраста: от 5 до 7 лет (старшая и подготовительная к школе группы)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Разновозрастные группы</a:t>
          </a:r>
          <a:endParaRPr lang="ru-RU" sz="1500" kern="1200" dirty="0"/>
        </a:p>
      </dsp:txBody>
      <dsp:txXfrm>
        <a:off x="5955421" y="1206439"/>
        <a:ext cx="2610852" cy="3548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65D5-3204-41E7-ADA5-83E127667AA8}">
      <dsp:nvSpPr>
        <dsp:cNvPr id="0" name=""/>
        <dsp:cNvSpPr/>
      </dsp:nvSpPr>
      <dsp:spPr>
        <a:xfrm>
          <a:off x="0" y="807785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B12ACF-2C18-4899-82B7-F0942C3A5B2A}">
      <dsp:nvSpPr>
        <dsp:cNvPr id="0" name=""/>
        <dsp:cNvSpPr/>
      </dsp:nvSpPr>
      <dsp:spPr>
        <a:xfrm>
          <a:off x="370385" y="476265"/>
          <a:ext cx="7276077" cy="90834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общий объем непосредственно образовательной деятельности в неделю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4727" y="520607"/>
        <a:ext cx="7187393" cy="819658"/>
      </dsp:txXfrm>
    </dsp:sp>
    <dsp:sp modelId="{8771CF9A-9E1B-4C60-8574-6172402CE317}">
      <dsp:nvSpPr>
        <dsp:cNvPr id="0" name=""/>
        <dsp:cNvSpPr/>
      </dsp:nvSpPr>
      <dsp:spPr>
        <a:xfrm>
          <a:off x="0" y="1916896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030158"/>
              <a:satOff val="11228"/>
              <a:lumOff val="-2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D67602-EFCE-4C21-B221-98590688D566}">
      <dsp:nvSpPr>
        <dsp:cNvPr id="0" name=""/>
        <dsp:cNvSpPr/>
      </dsp:nvSpPr>
      <dsp:spPr>
        <a:xfrm>
          <a:off x="370385" y="1599217"/>
          <a:ext cx="7291516" cy="886228"/>
        </a:xfrm>
        <a:prstGeom prst="roundRect">
          <a:avLst/>
        </a:prstGeom>
        <a:gradFill rotWithShape="0">
          <a:gsLst>
            <a:gs pos="0">
              <a:schemeClr val="accent4">
                <a:hueOff val="1030158"/>
                <a:satOff val="11228"/>
                <a:lumOff val="-2353"/>
                <a:alphaOff val="0"/>
                <a:shade val="51000"/>
                <a:satMod val="130000"/>
              </a:schemeClr>
            </a:gs>
            <a:gs pos="80000">
              <a:schemeClr val="accent4">
                <a:hueOff val="1030158"/>
                <a:satOff val="11228"/>
                <a:lumOff val="-2353"/>
                <a:alphaOff val="0"/>
                <a:shade val="93000"/>
                <a:satMod val="130000"/>
              </a:schemeClr>
            </a:gs>
            <a:gs pos="100000">
              <a:schemeClr val="accent4">
                <a:hueOff val="1030158"/>
                <a:satOff val="11228"/>
                <a:lumOff val="-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продолжительность  периодов  непрерывной  непосредственно образовательной деятельности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647" y="1642479"/>
        <a:ext cx="7204992" cy="799704"/>
      </dsp:txXfrm>
    </dsp:sp>
    <dsp:sp modelId="{86162F78-C437-4E3A-84DB-885F2C136879}">
      <dsp:nvSpPr>
        <dsp:cNvPr id="0" name=""/>
        <dsp:cNvSpPr/>
      </dsp:nvSpPr>
      <dsp:spPr>
        <a:xfrm>
          <a:off x="0" y="296984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060315"/>
              <a:satOff val="22457"/>
              <a:lumOff val="-47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B09582-41B8-4EE5-A981-A456FDB7A381}">
      <dsp:nvSpPr>
        <dsp:cNvPr id="0" name=""/>
        <dsp:cNvSpPr/>
      </dsp:nvSpPr>
      <dsp:spPr>
        <a:xfrm>
          <a:off x="370385" y="2669808"/>
          <a:ext cx="7240764" cy="866307"/>
        </a:xfrm>
        <a:prstGeom prst="roundRect">
          <a:avLst/>
        </a:prstGeom>
        <a:gradFill rotWithShape="0">
          <a:gsLst>
            <a:gs pos="0">
              <a:schemeClr val="accent4">
                <a:hueOff val="2060315"/>
                <a:satOff val="22457"/>
                <a:lumOff val="-4706"/>
                <a:alphaOff val="0"/>
                <a:shade val="51000"/>
                <a:satMod val="130000"/>
              </a:schemeClr>
            </a:gs>
            <a:gs pos="80000">
              <a:schemeClr val="accent4">
                <a:hueOff val="2060315"/>
                <a:satOff val="22457"/>
                <a:lumOff val="-4706"/>
                <a:alphaOff val="0"/>
                <a:shade val="93000"/>
                <a:satMod val="130000"/>
              </a:schemeClr>
            </a:gs>
            <a:gs pos="100000">
              <a:schemeClr val="accent4">
                <a:hueOff val="2060315"/>
                <a:satOff val="22457"/>
                <a:lumOff val="-47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периодов непрерывной непосредственно образовательной деятельности в течение дня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675" y="2712098"/>
        <a:ext cx="7156184" cy="781727"/>
      </dsp:txXfrm>
    </dsp:sp>
    <dsp:sp modelId="{5C28B556-AB85-49EE-8164-9CB146B30FEE}">
      <dsp:nvSpPr>
        <dsp:cNvPr id="0" name=""/>
        <dsp:cNvSpPr/>
      </dsp:nvSpPr>
      <dsp:spPr>
        <a:xfrm>
          <a:off x="0" y="3929949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090473"/>
              <a:satOff val="33685"/>
              <a:lumOff val="-70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C55660-84EB-4CF0-B255-B410C8B51940}">
      <dsp:nvSpPr>
        <dsp:cNvPr id="0" name=""/>
        <dsp:cNvSpPr/>
      </dsp:nvSpPr>
      <dsp:spPr>
        <a:xfrm>
          <a:off x="442822" y="3689551"/>
          <a:ext cx="7170541" cy="875552"/>
        </a:xfrm>
        <a:prstGeom prst="roundRect">
          <a:avLst/>
        </a:prstGeom>
        <a:gradFill rotWithShape="0">
          <a:gsLst>
            <a:gs pos="0">
              <a:schemeClr val="accent4">
                <a:hueOff val="3090473"/>
                <a:satOff val="33685"/>
                <a:lumOff val="-7059"/>
                <a:alphaOff val="0"/>
                <a:shade val="51000"/>
                <a:satMod val="130000"/>
              </a:schemeClr>
            </a:gs>
            <a:gs pos="80000">
              <a:schemeClr val="accent4">
                <a:hueOff val="3090473"/>
                <a:satOff val="33685"/>
                <a:lumOff val="-7059"/>
                <a:alphaOff val="0"/>
                <a:shade val="93000"/>
                <a:satMod val="130000"/>
              </a:schemeClr>
            </a:gs>
            <a:gs pos="100000">
              <a:schemeClr val="accent4">
                <a:hueOff val="3090473"/>
                <a:satOff val="33685"/>
                <a:lumOff val="-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распределение периодов непрерывной непосредственно образовательной деятельности в течение дня (в первую и во вторую половину)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563" y="3732292"/>
        <a:ext cx="7085059" cy="7900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3A7C2-1CB4-43EA-ACC0-681527D0A7A3}">
      <dsp:nvSpPr>
        <dsp:cNvPr id="0" name=""/>
        <dsp:cNvSpPr/>
      </dsp:nvSpPr>
      <dsp:spPr>
        <a:xfrm>
          <a:off x="2461626" y="1774536"/>
          <a:ext cx="3261913" cy="22835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Основные задачи планирования </a:t>
          </a:r>
          <a:endParaRPr lang="ru-RU" sz="2300" b="1" kern="1200" dirty="0"/>
        </a:p>
      </dsp:txBody>
      <dsp:txXfrm>
        <a:off x="2939322" y="2108958"/>
        <a:ext cx="2306521" cy="1614731"/>
      </dsp:txXfrm>
    </dsp:sp>
    <dsp:sp modelId="{8D75F445-F0A2-497A-B4A7-D8C0ACAB635A}">
      <dsp:nvSpPr>
        <dsp:cNvPr id="0" name=""/>
        <dsp:cNvSpPr/>
      </dsp:nvSpPr>
      <dsp:spPr>
        <a:xfrm rot="16003872">
          <a:off x="3966459" y="1700446"/>
          <a:ext cx="115353" cy="34837"/>
        </a:xfrm>
        <a:custGeom>
          <a:avLst/>
          <a:gdLst/>
          <a:ahLst/>
          <a:cxnLst/>
          <a:rect l="0" t="0" r="0" b="0"/>
          <a:pathLst>
            <a:path>
              <a:moveTo>
                <a:pt x="0" y="17418"/>
              </a:moveTo>
              <a:lnTo>
                <a:pt x="115353" y="1741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021251" y="1714981"/>
        <a:ext cx="5767" cy="5767"/>
      </dsp:txXfrm>
    </dsp:sp>
    <dsp:sp modelId="{5412F646-E1F3-4069-9EDA-ED66142F0140}">
      <dsp:nvSpPr>
        <dsp:cNvPr id="0" name=""/>
        <dsp:cNvSpPr/>
      </dsp:nvSpPr>
      <dsp:spPr>
        <a:xfrm>
          <a:off x="2128956" y="55801"/>
          <a:ext cx="3692157" cy="16047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вычленение  главных,  узловых  вопросов  в  деятельности педагогического коллектива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9660" y="290808"/>
        <a:ext cx="2610749" cy="1134713"/>
      </dsp:txXfrm>
    </dsp:sp>
    <dsp:sp modelId="{815DB346-CF4D-449C-9DFD-1A47976222BA}">
      <dsp:nvSpPr>
        <dsp:cNvPr id="0" name=""/>
        <dsp:cNvSpPr/>
      </dsp:nvSpPr>
      <dsp:spPr>
        <a:xfrm rot="10805074">
          <a:off x="5212982" y="2900935"/>
          <a:ext cx="510554" cy="34837"/>
        </a:xfrm>
        <a:custGeom>
          <a:avLst/>
          <a:gdLst/>
          <a:ahLst/>
          <a:cxnLst/>
          <a:rect l="0" t="0" r="0" b="0"/>
          <a:pathLst>
            <a:path>
              <a:moveTo>
                <a:pt x="0" y="17418"/>
              </a:moveTo>
              <a:lnTo>
                <a:pt x="510554" y="1741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455496" y="2905590"/>
        <a:ext cx="25527" cy="25527"/>
      </dsp:txXfrm>
    </dsp:sp>
    <dsp:sp modelId="{C7F0DDCA-9C11-4642-A53C-D632EE5AFC78}">
      <dsp:nvSpPr>
        <dsp:cNvPr id="0" name=""/>
        <dsp:cNvSpPr/>
      </dsp:nvSpPr>
      <dsp:spPr>
        <a:xfrm>
          <a:off x="5212979" y="1912039"/>
          <a:ext cx="3078284" cy="20164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конкретных мероприятий, сроков их исполнения и ответственных исполнителей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63783" y="2207337"/>
        <a:ext cx="2176676" cy="1425824"/>
      </dsp:txXfrm>
    </dsp:sp>
    <dsp:sp modelId="{0E7BB451-FED1-4197-857B-D7B3056F6FC3}">
      <dsp:nvSpPr>
        <dsp:cNvPr id="0" name=""/>
        <dsp:cNvSpPr/>
      </dsp:nvSpPr>
      <dsp:spPr>
        <a:xfrm rot="5537276">
          <a:off x="3958296" y="4125460"/>
          <a:ext cx="170563" cy="34837"/>
        </a:xfrm>
        <a:custGeom>
          <a:avLst/>
          <a:gdLst/>
          <a:ahLst/>
          <a:cxnLst/>
          <a:rect l="0" t="0" r="0" b="0"/>
          <a:pathLst>
            <a:path>
              <a:moveTo>
                <a:pt x="0" y="17418"/>
              </a:moveTo>
              <a:lnTo>
                <a:pt x="170563" y="1741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039314" y="4138615"/>
        <a:ext cx="8528" cy="8528"/>
      </dsp:txXfrm>
    </dsp:sp>
    <dsp:sp modelId="{50E83079-5157-4CFB-BC63-13A6E16205C2}">
      <dsp:nvSpPr>
        <dsp:cNvPr id="0" name=""/>
        <dsp:cNvSpPr/>
      </dsp:nvSpPr>
      <dsp:spPr>
        <a:xfrm>
          <a:off x="2464801" y="4227920"/>
          <a:ext cx="3086645" cy="16047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ответственности и дисциплинированности у членов коллектива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6830" y="4462927"/>
        <a:ext cx="2182587" cy="1134713"/>
      </dsp:txXfrm>
    </dsp:sp>
    <dsp:sp modelId="{5CE6AB84-F994-445C-AB54-3061C2E9B618}">
      <dsp:nvSpPr>
        <dsp:cNvPr id="0" name=""/>
        <dsp:cNvSpPr/>
      </dsp:nvSpPr>
      <dsp:spPr>
        <a:xfrm rot="21483908">
          <a:off x="2463408" y="2947182"/>
          <a:ext cx="400195" cy="34837"/>
        </a:xfrm>
        <a:custGeom>
          <a:avLst/>
          <a:gdLst/>
          <a:ahLst/>
          <a:cxnLst/>
          <a:rect l="0" t="0" r="0" b="0"/>
          <a:pathLst>
            <a:path>
              <a:moveTo>
                <a:pt x="0" y="17418"/>
              </a:moveTo>
              <a:lnTo>
                <a:pt x="400195" y="1741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53501" y="2954597"/>
        <a:ext cx="20009" cy="20009"/>
      </dsp:txXfrm>
    </dsp:sp>
    <dsp:sp modelId="{15F549B0-1F2A-4A78-80AC-41A7915FB6DC}">
      <dsp:nvSpPr>
        <dsp:cNvPr id="0" name=""/>
        <dsp:cNvSpPr/>
      </dsp:nvSpPr>
      <dsp:spPr>
        <a:xfrm>
          <a:off x="0" y="2203806"/>
          <a:ext cx="2866091" cy="16047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выполнения решений государственных органов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729" y="2438813"/>
        <a:ext cx="2026633" cy="11347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83467-906D-4CD5-B52E-7D2EAB3712B4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0C8D3C-0960-4201-B632-48DEBBE16A31}">
      <dsp:nvSpPr>
        <dsp:cNvPr id="0" name=""/>
        <dsp:cNvSpPr/>
      </dsp:nvSpPr>
      <dsp:spPr>
        <a:xfrm>
          <a:off x="2242857" y="0"/>
          <a:ext cx="5884266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Основная образовательная программа дошкольного образования как главный стратегический план,  разрабатываемый  администрацией  ДОО  совместно  с педагогическими работниками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2857" y="0"/>
        <a:ext cx="5884266" cy="2149832"/>
      </dsp:txXfrm>
    </dsp:sp>
    <dsp:sp modelId="{EE31049E-CC3A-4167-9C1C-707021C22E06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-14494"/>
            <a:lumOff val="486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0B845-2987-4C91-A860-2B882989CB0F}">
      <dsp:nvSpPr>
        <dsp:cNvPr id="0" name=""/>
        <dsp:cNvSpPr/>
      </dsp:nvSpPr>
      <dsp:spPr>
        <a:xfrm>
          <a:off x="2262981" y="2149832"/>
          <a:ext cx="5884266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развития дошкольной образовательной организации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2149832"/>
        <a:ext cx="5884266" cy="21498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2BD82-AEF4-4DDE-929C-57F6BE395D87}">
      <dsp:nvSpPr>
        <dsp:cNvPr id="0" name=""/>
        <dsp:cNvSpPr/>
      </dsp:nvSpPr>
      <dsp:spPr>
        <a:xfrm>
          <a:off x="0" y="0"/>
          <a:ext cx="4781128" cy="478112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A34615-9AAF-4A98-A444-B959003CB949}">
      <dsp:nvSpPr>
        <dsp:cNvPr id="0" name=""/>
        <dsp:cNvSpPr/>
      </dsp:nvSpPr>
      <dsp:spPr>
        <a:xfrm>
          <a:off x="2390564" y="0"/>
          <a:ext cx="6322404" cy="47811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Годовой план разрабатывается руководителями ДОО совместно с педагогическими работниками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0564" y="0"/>
        <a:ext cx="6322404" cy="2271035"/>
      </dsp:txXfrm>
    </dsp:sp>
    <dsp:sp modelId="{B89469C0-EB75-49B4-AFFA-9055925EE1BE}">
      <dsp:nvSpPr>
        <dsp:cNvPr id="0" name=""/>
        <dsp:cNvSpPr/>
      </dsp:nvSpPr>
      <dsp:spPr>
        <a:xfrm>
          <a:off x="1255046" y="2271035"/>
          <a:ext cx="2271035" cy="2271035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7034478"/>
            <a:satOff val="-56698"/>
            <a:lumOff val="1607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928506-4663-41C9-B448-8908B2D99BF6}">
      <dsp:nvSpPr>
        <dsp:cNvPr id="0" name=""/>
        <dsp:cNvSpPr/>
      </dsp:nvSpPr>
      <dsp:spPr>
        <a:xfrm>
          <a:off x="2390564" y="2271035"/>
          <a:ext cx="6322404" cy="22710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7034478"/>
              <a:satOff val="-56698"/>
              <a:lumOff val="16079"/>
              <a:alphaOff val="0"/>
            </a:schemeClr>
          </a:solidFill>
          <a:prstDash val="solid"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Комплексно-тематический  план  (как  вариант  перспективного планирования)  образовательной  деятельности  –  разрабатываются методической службой ДОО совместно с педагогическими работниками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0564" y="2271035"/>
        <a:ext cx="6322404" cy="22710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E8EF0-F22A-42CB-86A1-FAD754EA1A4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1B4D8D-6922-4821-8CAA-F6E44E1A8B2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Календарные планы воспитателей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0"/>
        <a:ext cx="5966618" cy="1357791"/>
      </dsp:txXfrm>
    </dsp:sp>
    <dsp:sp modelId="{2A1C8256-56DF-46D2-8493-F5517A0EEBD1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4D2F5A-1BEC-4BEC-82B1-0EE3F16A7F19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Календарные планы специалистов</a:t>
          </a:r>
          <a:endParaRPr lang="ru-RU" sz="2400" b="1" kern="1200" dirty="0"/>
        </a:p>
      </dsp:txBody>
      <dsp:txXfrm>
        <a:off x="2262981" y="1357791"/>
        <a:ext cx="5966618" cy="1357787"/>
      </dsp:txXfrm>
    </dsp:sp>
    <dsp:sp modelId="{079833ED-596C-4034-B57D-867A4652327D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F71E92-7DDF-4FB5-B238-A7BFC483A0D0}">
      <dsp:nvSpPr>
        <dsp:cNvPr id="0" name=""/>
        <dsp:cNvSpPr/>
      </dsp:nvSpPr>
      <dsp:spPr>
        <a:xfrm>
          <a:off x="2262981" y="2692890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Тематические планы конкретных мероприятий </a:t>
          </a:r>
          <a:endParaRPr lang="ru-RU" sz="2400" b="1" kern="1200" dirty="0"/>
        </a:p>
      </dsp:txBody>
      <dsp:txXfrm>
        <a:off x="2262981" y="2692890"/>
        <a:ext cx="5966618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ECE9C6"/>
                </a:solidFill>
              </a:rPr>
              <a:pPr/>
              <a:t>01.10.2014</a:t>
            </a:fld>
            <a:endParaRPr lang="ru-RU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36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0069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09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7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49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961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91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27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143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477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17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01.10.2014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76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obr.ru/" TargetMode="External"/><Relationship Id="rId2" Type="http://schemas.openxmlformats.org/officeDocument/2006/relationships/hyperlink" Target="http://kazanob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n.tatarstan.ru/" TargetMode="External"/><Relationship Id="rId5" Type="http://schemas.openxmlformats.org/officeDocument/2006/relationships/hyperlink" Target="http://&#1084;&#1080;&#1085;&#1086;&#1073;&#1088;&#1085;&#1072;&#1091;&#1082;&#1080;.&#1088;&#1092;/" TargetMode="External"/><Relationship Id="rId4" Type="http://schemas.openxmlformats.org/officeDocument/2006/relationships/hyperlink" Target="http://www.menobr.r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361912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333399"/>
                </a:solidFill>
              </a:rPr>
              <a:t>Нормативные </a:t>
            </a:r>
            <a:r>
              <a:rPr lang="ru-RU" sz="4000" b="1" dirty="0">
                <a:solidFill>
                  <a:srgbClr val="333399"/>
                </a:solidFill>
              </a:rPr>
              <a:t>документы, регламентирующие содержание</a:t>
            </a:r>
            <a:br>
              <a:rPr lang="ru-RU" sz="4000" b="1" dirty="0">
                <a:solidFill>
                  <a:srgbClr val="333399"/>
                </a:solidFill>
              </a:rPr>
            </a:br>
            <a:r>
              <a:rPr lang="ru-RU" sz="4000" b="1" dirty="0">
                <a:solidFill>
                  <a:srgbClr val="333399"/>
                </a:solidFill>
              </a:rPr>
              <a:t>образовательного процесса </a:t>
            </a:r>
            <a:r>
              <a:rPr lang="ru-RU" sz="4000" b="1" dirty="0" smtClean="0">
                <a:solidFill>
                  <a:srgbClr val="333399"/>
                </a:solidFill>
              </a:rPr>
              <a:t/>
            </a:r>
            <a:br>
              <a:rPr lang="ru-RU" sz="4000" b="1" dirty="0" smtClean="0">
                <a:solidFill>
                  <a:srgbClr val="333399"/>
                </a:solidFill>
              </a:rPr>
            </a:br>
            <a:r>
              <a:rPr lang="ru-RU" sz="4000" b="1" dirty="0" smtClean="0">
                <a:solidFill>
                  <a:srgbClr val="333399"/>
                </a:solidFill>
              </a:rPr>
              <a:t>в ДОО</a:t>
            </a:r>
            <a:endParaRPr lang="ru-RU" sz="4000" b="1" dirty="0">
              <a:solidFill>
                <a:srgbClr val="333399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7232848" cy="121920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r"/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Морозова М.В., методист </a:t>
            </a:r>
            <a:endParaRPr lang="en-US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г.Казани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7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effectLst/>
                <a:latin typeface="Times New Roman"/>
                <a:ea typeface="Times New Roman"/>
              </a:rPr>
              <a:t>Федеральный Закон «Об образовании в Российской Федерации»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нормативно-правовой акт Федерального уровня, регламентирующий</a:t>
            </a:r>
            <a:r>
              <a:rPr lang="ru-RU" sz="2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дошкольного образовательного учреждения. На основании</a:t>
            </a:r>
            <a:r>
              <a:rPr lang="ru-RU" sz="2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закона разрабатываются все остальные нормативные акты.</a:t>
            </a:r>
            <a:r>
              <a:rPr lang="ru-RU" sz="2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принят 29 декабря 2012 г. и вступил в силу </a:t>
            </a:r>
            <a:endParaRPr lang="ru-RU" sz="2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2013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правовые, организационные 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основы образования в Российской Федерации, основные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государственной политики Российской Федерации в сфере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общие правила функционирования системы образования 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 образовательной  деятельности,  определяет  правовое положение участников отношений в сфере образования.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79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ru-RU" sz="3200" dirty="0" smtClean="0"/>
              <a:t>Система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 — общее — среднее профессиональное — высшее.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новым Законом общее и профессиональное образование реализуется по уровням:</a:t>
            </a:r>
          </a:p>
          <a:p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образование;</a:t>
            </a:r>
          </a:p>
          <a:p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образование: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образование;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— </a:t>
            </a:r>
            <a:r>
              <a:rPr lang="ru-RU" sz="2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— </a:t>
            </a:r>
            <a:r>
              <a:rPr lang="ru-RU" sz="2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магистратура;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— подготовка кадров высшей квалификации.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44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168352"/>
          </a:xfrm>
        </p:spPr>
        <p:txBody>
          <a:bodyPr/>
          <a:lstStyle/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Порядок  организации  и  осуществления  образовательной деятельности по основным общеобразовательным программам - образовательным  программам  дошкольного  образования 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(утвержден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приказом Министерства образования и науки РФ от 30 августа 2013 г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N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1014)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регулирует организацию и осуществление образовательной деятельности по основным общеобразовательным программам - образовательным программам дошкольного образования, в том числе особенности организации образовательной деятельности для обучающихся с ограниченными возможностями здоровья.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53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дошкольное образование можно получить в организациях, осуществляющих образовательную деятельность, а также вне таковых (в форме семейного образования).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Его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содержание определяется образовательной  программой  дошкольного  образования.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Образовательная организация  обеспечивает получение дошкольного образования, присмотр и уход за воспитанниками в возрасте от 2 месяцев до прекращения образовательных отношений. Образовательная деятельность в организации осуществляется в группах.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35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326525"/>
              </p:ext>
            </p:extLst>
          </p:nvPr>
        </p:nvGraphicFramePr>
        <p:xfrm>
          <a:off x="251520" y="1340768"/>
          <a:ext cx="856895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333399"/>
                </a:solidFill>
              </a:rPr>
              <a:t>Классификация структурных подразделений</a:t>
            </a:r>
            <a:br>
              <a:rPr lang="ru-RU" sz="2400" b="1" dirty="0">
                <a:solidFill>
                  <a:srgbClr val="333399"/>
                </a:solidFill>
              </a:rPr>
            </a:br>
            <a:r>
              <a:rPr lang="ru-RU" sz="2400" b="1" dirty="0">
                <a:solidFill>
                  <a:srgbClr val="333399"/>
                </a:solidFill>
              </a:rPr>
              <a:t>(групп)</a:t>
            </a:r>
            <a:r>
              <a:rPr lang="ru-RU" sz="2400" dirty="0">
                <a:solidFill>
                  <a:srgbClr val="333399"/>
                </a:solidFill>
              </a:rPr>
              <a:t/>
            </a:r>
            <a:br>
              <a:rPr lang="ru-RU" sz="2400" dirty="0">
                <a:solidFill>
                  <a:srgbClr val="333399"/>
                </a:solidFill>
              </a:rPr>
            </a:br>
            <a:endParaRPr lang="ru-RU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7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i="1" dirty="0">
                <a:effectLst/>
                <a:latin typeface="Times New Roman"/>
                <a:ea typeface="Times New Roman"/>
              </a:rPr>
              <a:t>Федеральный государственный образовательный стандарт дошкольного </a:t>
            </a:r>
            <a:r>
              <a:rPr lang="ru-RU" sz="2800" b="1" i="1" dirty="0" smtClean="0">
                <a:effectLst/>
                <a:latin typeface="Times New Roman"/>
                <a:ea typeface="Times New Roman"/>
              </a:rPr>
              <a:t>образования</a:t>
            </a:r>
            <a:endParaRPr lang="ru-RU" sz="2800" dirty="0">
              <a:effectLst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Включает в себя требования </a:t>
            </a: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к: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1) структуре 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2) условиям реализации основных образовательных программ, в том числе кадровым, финансовым, материально-техническим и иным условиям;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3) результатам освоения основных образовательных программ.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956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2400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Ключевая формула развития дошкольного образования - детство ради детства. 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" b="2155"/>
          <a:stretch>
            <a:fillRect/>
          </a:stretch>
        </p:blipFill>
        <p:spPr>
          <a:xfrm>
            <a:off x="1979712" y="1340768"/>
            <a:ext cx="5322216" cy="3990964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971600" y="5810250"/>
            <a:ext cx="7200800" cy="643086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sz="7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детства в самой деятельности развития ребёнка, в самом процессе развития, а не в результате. </a:t>
            </a:r>
          </a:p>
        </p:txBody>
      </p:sp>
    </p:spTree>
    <p:extLst>
      <p:ext uri="{BB962C8B-B14F-4D97-AF65-F5344CB8AC3E}">
        <p14:creationId xmlns:p14="http://schemas.microsoft.com/office/powerpoint/2010/main" val="4052264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</a:rPr>
              <a:t>новый </a:t>
            </a:r>
            <a:r>
              <a:rPr lang="ru-RU" b="1" i="1" dirty="0">
                <a:solidFill>
                  <a:srgbClr val="333399"/>
                </a:solidFill>
                <a:latin typeface="Times New Roman"/>
                <a:ea typeface="Times New Roman"/>
              </a:rPr>
              <a:t>ФГОС ДО – это и новая идеология дошкольного воспитания</a:t>
            </a: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</a:rPr>
              <a:t>, основанная не на получении знаний и навыков, а на процессе позитивной социализации, личностного развития каждого ребёнка, развития его инициативы и творческих способностей на основе сотрудничества со взрослыми и сверстниками. </a:t>
            </a:r>
            <a:endParaRPr lang="ru-RU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740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sz="3600" dirty="0" smtClean="0"/>
              <a:t>Дорожная карта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Все существующие сегодня программы будут «переработаны» в соответствие с ФГОС ДО, должны будут пройти экспертизу и войти в Федеральный реестр примерных образовательный программ. 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Нужно изменить всю нормативную базу учреждения (изменения в Устав, в локальные акты, в должностные инструкции, разработать основную образовательную программу ДОО в соответствие с ФГОС ДО и т.д.)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Все сотрудники ДОО до 2016 года должны будут пройти курсы повышения квалификации по ФГОС ДО. 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rgbClr val="333399"/>
                </a:solidFill>
                <a:latin typeface="Times New Roman"/>
                <a:ea typeface="Times New Roman"/>
                <a:cs typeface="Times New Roman"/>
              </a:rPr>
              <a:t>Обеспечить материально-технические условия реализации ФГОС ДО (создание предметной развивающей среды, обеспечение учебно- методическими пособиями и т.д.)</a:t>
            </a:r>
            <a:endParaRPr lang="ru-RU" sz="1800" dirty="0">
              <a:solidFill>
                <a:srgbClr val="333399"/>
              </a:solidFill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695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7951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effectLst/>
                <a:latin typeface="Times New Roman"/>
                <a:ea typeface="Times New Roman"/>
                <a:cs typeface="Times New Roman"/>
              </a:rPr>
              <a:t>Основные принципы дошкольного образования, устанавливаемые Стандартом</a:t>
            </a:r>
            <a:r>
              <a:rPr lang="ru-RU" sz="2800" b="1" i="1" dirty="0" smtClean="0">
                <a:effectLst/>
                <a:latin typeface="Times New Roman"/>
                <a:ea typeface="Times New Roman"/>
                <a:cs typeface="Times New Roman"/>
              </a:rPr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проживание ребёнком всех этапов детства, обогащение (амплификация)  детского 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 дошкольного образования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 детей в различных видах деятельности;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социокультурным нормам, традициям семьи, общества и государства;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 дошкольного образования </a:t>
            </a:r>
            <a:endParaRPr lang="ru-RU" sz="22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этнокультурной ситуации развития детей.</a:t>
            </a:r>
          </a:p>
          <a:p>
            <a:endParaRPr lang="ru-RU" sz="2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4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/>
          <a:lstStyle/>
          <a:p>
            <a:r>
              <a:rPr lang="ru-RU" sz="2000" dirty="0" smtClean="0"/>
              <a:t>План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Актуальность  проблемы  организации  образовательной деятельности в ДОО в соответствии с современными требованиями.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Основные  нормативные  документы  Федерального  уровня, регламентирующие содержание деятельности ДОО в современных условиях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Основные нормативные документы «учрежденческого» уровня, регламентирующие содержание образовательной деятельности ДОО в современных условиях.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Основные  нормативные  документы  Регионального  уровня, регламентирующие содержание деятельности ДОО в современных условиях.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044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ru-RU" sz="2400" b="1" i="1" dirty="0">
                <a:effectLst/>
                <a:latin typeface="Times New Roman"/>
                <a:ea typeface="Times New Roman"/>
                <a:cs typeface="Times New Roman"/>
              </a:rPr>
              <a:t>Квалификационные характеристики должностей </a:t>
            </a:r>
            <a:r>
              <a:rPr lang="ru-RU" sz="2400" b="1" i="1" dirty="0" smtClean="0">
                <a:effectLst/>
                <a:latin typeface="Times New Roman"/>
                <a:ea typeface="Times New Roman"/>
                <a:cs typeface="Times New Roman"/>
              </a:rPr>
              <a:t>работников образования</a:t>
            </a:r>
            <a:r>
              <a:rPr lang="ru-RU" sz="2400" b="1" i="1" dirty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i="1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400" b="1" i="1" dirty="0" smtClean="0">
                <a:effectLst/>
                <a:latin typeface="Times New Roman"/>
                <a:ea typeface="Times New Roman"/>
                <a:cs typeface="Times New Roman"/>
              </a:rPr>
              <a:t>(приказ </a:t>
            </a:r>
            <a:r>
              <a:rPr lang="ru-RU" sz="2400" b="1" i="1" dirty="0">
                <a:effectLst/>
                <a:latin typeface="Times New Roman"/>
                <a:ea typeface="Times New Roman"/>
                <a:cs typeface="Times New Roman"/>
              </a:rPr>
              <a:t>Минздравсоцразвития РФ от 26.08.2010 № 761н</a:t>
            </a:r>
            <a:r>
              <a:rPr lang="ru-RU" sz="2400" b="1" i="1" dirty="0" smtClean="0">
                <a:effectLst/>
                <a:latin typeface="Times New Roman"/>
                <a:ea typeface="Times New Roman"/>
                <a:cs typeface="Times New Roman"/>
              </a:rPr>
              <a:t>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 характеристики,  представленные  в  данном документе, являются примерными и применяются в качестве нормативных документов или служат основой для разработки должностных инструкций в каждом отдельном ДОУ. </a:t>
            </a:r>
          </a:p>
        </p:txBody>
      </p:sp>
    </p:spTree>
    <p:extLst>
      <p:ext uri="{BB962C8B-B14F-4D97-AF65-F5344CB8AC3E}">
        <p14:creationId xmlns:p14="http://schemas.microsoft.com/office/powerpoint/2010/main" val="940102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841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Профессиональный стандарт педагога </a:t>
            </a:r>
            <a: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(приказ Министерства</a:t>
            </a:r>
            <a: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труда и социальной защиты Российской Федерации </a:t>
            </a:r>
            <a: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«18» октября 2013 г. №544н) </a:t>
            </a:r>
            <a:endParaRPr lang="ru-RU" sz="2400" b="1" dirty="0">
              <a:solidFill>
                <a:srgbClr val="333399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348880"/>
            <a:ext cx="7416824" cy="43099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применяются:</a:t>
            </a:r>
          </a:p>
          <a:p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работодателями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кадровой политики и в управлении персоналом, </a:t>
            </a:r>
            <a:endParaRPr lang="ru-RU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обучения и аттестации работников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инструкций, тарификации работ, </a:t>
            </a:r>
            <a:endParaRPr lang="ru-RU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присвоении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разрядов работникам и установлении систем оплаты труда с учетом особенностей организации производства, труда и управления. </a:t>
            </a:r>
          </a:p>
          <a:p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068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2400" dirty="0" smtClean="0">
                <a:effectLst/>
                <a:latin typeface="Times New Roman"/>
                <a:ea typeface="Times New Roman"/>
              </a:rPr>
              <a:t>В </a:t>
            </a:r>
            <a:r>
              <a:rPr lang="ru-RU" sz="2400" dirty="0">
                <a:effectLst/>
                <a:latin typeface="Times New Roman"/>
                <a:ea typeface="Times New Roman"/>
              </a:rPr>
              <a:t>функции педагога входят: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Трудовые действия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основной общеобразовательной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безопасной и психологически комфортной образовательной  среды  образовательной  организации  через обеспечение безопасности жизни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реализация образовательной работы в группе детей раннего и/или дошкольного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педагогического мониторинга освоения детьми образовательной программы и анализ образовательной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планировании и корректировке образовательных задач (совместно с психологом и другими специалистами) по результатам мониторинга с учетом индивидуальных особенностей развития каждого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  <a:endParaRPr lang="ru-RU" sz="2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8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ru-RU" sz="2400" dirty="0">
                <a:effectLst/>
                <a:latin typeface="Times New Roman"/>
                <a:ea typeface="Times New Roman"/>
              </a:rPr>
              <a:t>В функции педагога входят: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Трудовые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рекомендаций специалистов (психолога, логопеда, дефектолога и др.) в работе с детьми, испытывающими трудности в освоении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 значимых компетенций, необходимых для решения образовательных задач развития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готовности к школьному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позитивного психологического климата в группе и условий для доброжелательных отношений между детьми, в том числе принадлежащими к разным национально-культурным, религиозным общностям и социальным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слоям.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88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19472"/>
          </a:xfrm>
        </p:spPr>
        <p:txBody>
          <a:bodyPr/>
          <a:lstStyle/>
          <a:p>
            <a:r>
              <a:rPr lang="ru-RU" sz="2400" dirty="0">
                <a:effectLst/>
                <a:latin typeface="Times New Roman"/>
                <a:ea typeface="Times New Roman"/>
              </a:rPr>
              <a:t>В функции педагога входят: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37010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Трудовые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деятельности, осуществляемых в раннем и дошкольном возрасте: предметной, познавательно-исследовательской, игры  (ролевой,  режиссерской,  с  правилом), 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продуктивной.</a:t>
            </a:r>
            <a:endParaRPr lang="ru-RU" sz="2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конструктивного взаимодействия детей в разных видах деятельности, создание условий для свободного выбора детьми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2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недирективной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помощи и поддержка детской инициативы и самостоятельности в разных видах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на основе непосредственного общения с каждым ребенком с учетом его особых образовательных 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потребностей.</a:t>
            </a:r>
            <a:endParaRPr lang="ru-RU" sz="2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7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47464"/>
          </a:xfrm>
        </p:spPr>
        <p:txBody>
          <a:bodyPr/>
          <a:lstStyle/>
          <a:p>
            <a:r>
              <a:rPr lang="ru-RU" sz="2400" dirty="0">
                <a:effectLst/>
                <a:latin typeface="Times New Roman"/>
                <a:ea typeface="Times New Roman"/>
              </a:rPr>
              <a:t>В функции педагога входят: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Необходимые умения: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деятельности, осуществляемые в раннем и дошкольном  возрасте:  предметная,  познавательно-исследовательская, игра (ролевая, режиссерская, с правилом), продуктивная; 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физического, познавательного и личностного развития детей раннего и дошкольного возраста в соответствии с образовательной программой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 и  средства  анализа  психолого-педагогического мониторинга, позволяющие оценить результаты освоения  детьми  образовательных 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81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47464"/>
          </a:xfrm>
        </p:spPr>
        <p:txBody>
          <a:bodyPr/>
          <a:lstStyle/>
          <a:p>
            <a:r>
              <a:rPr lang="ru-RU" sz="2400" dirty="0">
                <a:effectLst/>
                <a:latin typeface="Times New Roman"/>
                <a:ea typeface="Times New Roman"/>
              </a:rPr>
              <a:t>В функции педагога входят: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Необходимые умения: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всеми видами развивающих деятельностей дошкольника (игровой, продуктивной, познавательно-исследовательской)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партнерское  взаимодействие  с  родителями (законными представителями) детей раннего и дошкольного возраста для решения образовательных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ИКТ-компетентностями, необходимыми и достаточными для планирования, реализации и оценки образовательной работы с детьми раннего и дошкольного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385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47464"/>
          </a:xfrm>
        </p:spPr>
        <p:txBody>
          <a:bodyPr/>
          <a:lstStyle/>
          <a:p>
            <a:r>
              <a:rPr lang="ru-RU" sz="2400" dirty="0">
                <a:effectLst/>
                <a:latin typeface="Times New Roman"/>
                <a:ea typeface="Times New Roman"/>
              </a:rPr>
              <a:t>В функции педагога входят: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Необходимые знания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и особенностей организации работы с детьми раннего и дошкольного </a:t>
            </a: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  <a:endParaRPr lang="ru-RU" sz="8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 подходы:  культурно-исторический, </a:t>
            </a:r>
            <a:r>
              <a:rPr lang="ru-RU" sz="80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личностный; основы дошкольной педагогики, включая классические системы дошкольного </a:t>
            </a: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8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развития ребенка в раннем и дошкольном </a:t>
            </a: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возрасте.</a:t>
            </a:r>
            <a:endParaRPr lang="ru-RU" sz="8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 и развития детских деятельностей в раннем и дошкольном </a:t>
            </a: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возрасте.</a:t>
            </a:r>
            <a:endParaRPr lang="ru-RU" sz="8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физического, познавательного и личностного развития детей раннего и дошкольного </a:t>
            </a: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  <a:endParaRPr lang="ru-RU" sz="8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8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8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развития дошкольного образования. Отмечена необходимость соблюдения правовых, нравственных и этических норм, требований профессиональной этики.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877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048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 2.4.1.3049-13 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устройству, содержанию и организации режима работы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</a:t>
            </a:r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endParaRPr lang="ru-RU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2.4.1.3049-13 «Требования к приему детей в дошкольные образовательные организации, режиму дня и организации воспитательно-образовательного процесса».</a:t>
            </a:r>
          </a:p>
          <a:p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293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>
                <a:effectLst/>
              </a:rPr>
              <a:t> </a:t>
            </a: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 планировании  и  составлении  расписания непосредственно образовательной деятельности необходимо </a:t>
            </a:r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учитывать:</a:t>
            </a:r>
            <a:endParaRPr lang="ru-RU" sz="2400" b="1" i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861981"/>
              </p:ext>
            </p:extLst>
          </p:nvPr>
        </p:nvGraphicFramePr>
        <p:xfrm>
          <a:off x="457200" y="1600200"/>
          <a:ext cx="8229600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98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50587" y="908720"/>
            <a:ext cx="7772400" cy="13373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Актуальность проблемы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организации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образовательной деятельности в ДОУ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соответствии с современными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требованиями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772400" cy="1131887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 г. – введение ФГТ</a:t>
            </a:r>
          </a:p>
          <a:p>
            <a:pPr algn="l"/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г. – введение ФГОС дошкольного образования</a:t>
            </a:r>
            <a:endParaRPr lang="ru-RU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414908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333399"/>
                </a:solidFill>
                <a:latin typeface="Times New Roman"/>
                <a:ea typeface="Times New Roman"/>
              </a:rPr>
              <a:t>Как организовать  образовательный  </a:t>
            </a: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процесс?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Что </a:t>
            </a:r>
            <a:r>
              <a:rPr lang="ru-RU" sz="2400" b="1" dirty="0">
                <a:solidFill>
                  <a:srgbClr val="333399"/>
                </a:solidFill>
                <a:latin typeface="Times New Roman"/>
                <a:ea typeface="Times New Roman"/>
              </a:rPr>
              <a:t>предполагает принцип интеграции и комплексно-тематический подход</a:t>
            </a: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Как </a:t>
            </a:r>
            <a:r>
              <a:rPr lang="ru-RU" sz="2400" b="1" dirty="0">
                <a:solidFill>
                  <a:srgbClr val="333399"/>
                </a:solidFill>
                <a:latin typeface="Times New Roman"/>
                <a:ea typeface="Times New Roman"/>
              </a:rPr>
              <a:t>удобнее осуществить планирование</a:t>
            </a: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Как охватить </a:t>
            </a:r>
            <a:r>
              <a:rPr lang="ru-RU" sz="2400" b="1" dirty="0">
                <a:solidFill>
                  <a:srgbClr val="333399"/>
                </a:solidFill>
                <a:latin typeface="Times New Roman"/>
                <a:ea typeface="Times New Roman"/>
              </a:rPr>
              <a:t>программные задачи всех образовательных </a:t>
            </a:r>
            <a:r>
              <a:rPr lang="ru-RU" sz="2400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областей? </a:t>
            </a:r>
            <a:endParaRPr lang="ru-RU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122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689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документы «учрежденческого» уровня,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регламентирующие содержание образовательной деятельности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 в современных </a:t>
            </a: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185" y="3429000"/>
            <a:ext cx="5200517" cy="2697163"/>
          </a:xfrm>
        </p:spPr>
      </p:pic>
    </p:spTree>
    <p:extLst>
      <p:ext uri="{BB962C8B-B14F-4D97-AF65-F5344CB8AC3E}">
        <p14:creationId xmlns:p14="http://schemas.microsoft.com/office/powerpoint/2010/main" val="3492814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" y="548680"/>
            <a:ext cx="8229600" cy="763488"/>
          </a:xfrm>
        </p:spPr>
        <p:txBody>
          <a:bodyPr/>
          <a:lstStyle/>
          <a:p>
            <a:r>
              <a:rPr lang="ru-RU" sz="2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Устав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  —  это  правовой  документ,  своеобразная  конституция образовательного  учреждения.  Он  определяет  особенности функционирования всего 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в целом.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105835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3333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Основная образовательная программа дошкольного </a:t>
            </a:r>
            <a:r>
              <a:rPr lang="ru-RU" sz="2400" b="1" i="1" dirty="0" smtClean="0">
                <a:solidFill>
                  <a:srgbClr val="3333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нормативно-управленческий документ, в котором каждое учреждения определяет  цели  образовательной  деятельности,  её  содержание, применяемые методики и технологии, формы организации воспитательно-образовательного процесса. </a:t>
            </a:r>
            <a:endParaRPr lang="ru-RU" sz="2400" dirty="0" smtClean="0">
              <a:solidFill>
                <a:srgbClr val="333399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13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</a:t>
            </a:r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sz="24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план работы можно рассматривать </a:t>
            </a:r>
            <a:r>
              <a:rPr lang="ru-RU" b="1" i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инструмент оперативного управления дошкольным образовательным учреждением.</a:t>
            </a:r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Годовой план - это конкретизация задач и мероприятий обозначенных в программе развития и образовательной программе</a:t>
            </a:r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на учебный год (годовой план) является обязательной документацией  дошкольного  образовательного  учреждения.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22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780571"/>
              </p:ext>
            </p:extLst>
          </p:nvPr>
        </p:nvGraphicFramePr>
        <p:xfrm>
          <a:off x="457200" y="620688"/>
          <a:ext cx="829126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6923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и календарные планы </a:t>
            </a:r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 образовательной </a:t>
            </a:r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4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340968"/>
          </a:xfrm>
        </p:spPr>
        <p:txBody>
          <a:bodyPr/>
          <a:lstStyle/>
          <a:p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сегодня можно характеризовать как заблаговременное определение порядка, содержательной и тематической последовательности осуществления образовательной деятельности с указанием необходимых условий, используемых средств, форм и методов достижения программных задач из различных образовательных областей. </a:t>
            </a:r>
          </a:p>
        </p:txBody>
      </p:sp>
    </p:spTree>
    <p:extLst>
      <p:ext uri="{BB962C8B-B14F-4D97-AF65-F5344CB8AC3E}">
        <p14:creationId xmlns:p14="http://schemas.microsoft.com/office/powerpoint/2010/main" val="434156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стратегического планирования</a:t>
            </a:r>
            <a:endParaRPr lang="ru-RU" sz="2400" b="1" i="1" dirty="0">
              <a:solidFill>
                <a:srgbClr val="33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528234"/>
              </p:ext>
            </p:extLst>
          </p:nvPr>
        </p:nvGraphicFramePr>
        <p:xfrm>
          <a:off x="457200" y="1600200"/>
          <a:ext cx="814724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422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/>
          <a:lstStyle/>
          <a:p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тактического планирования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762938"/>
              </p:ext>
            </p:extLst>
          </p:nvPr>
        </p:nvGraphicFramePr>
        <p:xfrm>
          <a:off x="179512" y="1600200"/>
          <a:ext cx="8712968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526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400" b="1" i="1" dirty="0">
                <a:solidFill>
                  <a:srgbClr val="33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планирования</a:t>
            </a:r>
            <a:endParaRPr lang="ru-RU" sz="2400" b="1" i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0134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013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52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документы 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уровня</a:t>
            </a:r>
            <a:r>
              <a:rPr lang="ru-RU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регламентирующие содержание образовательной 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 </a:t>
            </a:r>
            <a:r>
              <a:rPr lang="ru-RU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современных условиях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В Постановлении </a:t>
            </a:r>
            <a:r>
              <a:rPr lang="ru-RU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Кабинета Министров РТ от 11.02.2013 г. №90 «О Республиканской стратегии действий в интересах детей на 2013-2017 годы</a:t>
            </a:r>
            <a:r>
              <a:rPr lang="ru-RU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» говорится, что в </a:t>
            </a:r>
            <a:r>
              <a:rPr lang="ru-RU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Республике Татарстан для решения вопросов в сфере детства реализуются следующие долгосрочные целевые программы, направленные на защиту прав детей:</a:t>
            </a:r>
          </a:p>
          <a:p>
            <a:r>
              <a:rPr lang="ru-RU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Долгосрочная целевая программа «Дети Татарстана» на 2011 - 2013 годы, утвержденная постановлением Кабинета Министров Республики Татарстан от 30.12.2010 №1150;</a:t>
            </a:r>
          </a:p>
          <a:p>
            <a:r>
              <a:rPr lang="ru-RU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Долгосрочная целевая программа «Патриотическое воспитание молодежи Республики Татарстан на 2011 - 2013 годы», утвержденная постановлением Каби­нета Министров Республики Татарстан от 17.03.2011 № 204;</a:t>
            </a:r>
          </a:p>
          <a:p>
            <a:r>
              <a:rPr lang="ru-RU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Долгосрочная целевая программа Республики Татарстан «Доступная среда» на 2011 - 2015 годы, утвержденная постановлением Кабинета Министров Республи­ки Татарстан от 22.09.2011 № 786;</a:t>
            </a:r>
          </a:p>
          <a:p>
            <a:endParaRPr lang="ru-RU" sz="2000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044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6350" marR="3175" indent="435610" algn="just">
              <a:lnSpc>
                <a:spcPts val="1610"/>
              </a:lnSpc>
              <a:spcAft>
                <a:spcPts val="1000"/>
              </a:spcAft>
            </a:pPr>
            <a:r>
              <a:rPr lang="ru-RU" sz="2000" spc="-5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Долгосрочная целевая программа «Развитие физической культуры и спорта в </a:t>
            </a:r>
            <a:r>
              <a:rPr lang="ru-RU" sz="2000" spc="-1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Республике Татарстан на 2011 - 2015 годы», утвержденная постановлением Кабине­</a:t>
            </a:r>
            <a:r>
              <a:rPr lang="ru-RU" sz="200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 Министров Республики Татарстан от 30.12.2010 № 1134;</a:t>
            </a:r>
            <a:endParaRPr lang="ru-RU" sz="2000" dirty="0">
              <a:solidFill>
                <a:srgbClr val="333399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6350" indent="435610" algn="just">
              <a:lnSpc>
                <a:spcPts val="1610"/>
              </a:lnSpc>
              <a:spcAft>
                <a:spcPts val="1000"/>
              </a:spcAft>
            </a:pPr>
            <a:r>
              <a:rPr lang="ru-RU" sz="2000" spc="-5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Долгосрочная целевая программа профилактики наркотизации населения в </a:t>
            </a:r>
            <a:r>
              <a:rPr lang="ru-RU" sz="2000" spc="-1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Республике Татарстан на 2011 - 2015 годы, утвержденная постановлением Кабинета </a:t>
            </a:r>
            <a:r>
              <a:rPr lang="ru-RU" sz="200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Министров Республики Татарстан от 29.10.2010 № 865;</a:t>
            </a:r>
            <a:endParaRPr lang="ru-RU" sz="2000" dirty="0">
              <a:solidFill>
                <a:srgbClr val="333399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175" marR="3175" indent="438785" algn="just">
              <a:lnSpc>
                <a:spcPts val="1610"/>
              </a:lnSpc>
              <a:spcAft>
                <a:spcPts val="1000"/>
              </a:spcAft>
            </a:pPr>
            <a:r>
              <a:rPr lang="ru-RU" sz="2000" spc="-5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Комплексная программа по профилактике правонарушений в Республике Та­тарстан на 2011 - 2014 годы, утвержденная постановлением Кабинета Министров </a:t>
            </a:r>
            <a:r>
              <a:rPr lang="ru-RU" sz="200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Республики Татарстан от 10.11.2010 № 890;</a:t>
            </a:r>
            <a:endParaRPr lang="ru-RU" sz="2000" dirty="0">
              <a:solidFill>
                <a:srgbClr val="333399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890" marR="6350" indent="429895" algn="just">
              <a:lnSpc>
                <a:spcPts val="1610"/>
              </a:lnSpc>
              <a:spcAft>
                <a:spcPts val="1000"/>
              </a:spcAft>
            </a:pPr>
            <a:r>
              <a:rPr lang="ru-RU" sz="2000" spc="-5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ежегодно принимаемая программа отдыха, оздоровления, занятости детей и </a:t>
            </a:r>
            <a:r>
              <a:rPr lang="ru-RU" sz="2000" dirty="0">
                <a:solidFill>
                  <a:srgbClr val="33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молодежи Республики Татарстан.</a:t>
            </a:r>
            <a:endParaRPr lang="ru-RU" sz="2000" dirty="0">
              <a:solidFill>
                <a:srgbClr val="333399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80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 федеральном стандарте дошкольного образования актуализированы виды деятельности по возрастам: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420888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ru-RU" sz="2400" dirty="0">
                <a:solidFill>
                  <a:srgbClr val="333399"/>
                </a:solidFill>
                <a:latin typeface="Times New Roman"/>
              </a:rPr>
              <a:t>в младенческом возрасте (2 месяца - 1 год) - непосредственное эмоциональное общение с взрослым, манипулирование с предметами и познавательно-исследовательские действия, восприятие музыки, детских песен и стихов, двигательная активность и тактильно-двигательные игры.</a:t>
            </a:r>
          </a:p>
        </p:txBody>
      </p:sp>
    </p:spTree>
    <p:extLst>
      <p:ext uri="{BB962C8B-B14F-4D97-AF65-F5344CB8AC3E}">
        <p14:creationId xmlns:p14="http://schemas.microsoft.com/office/powerpoint/2010/main" val="25070967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Ключевой задачей разработки и реализации Республиканской стратегии дей­ствий в интересах детей (далее - Республиканская стратегия) должно стать создание механизмов поддержки инициатив государственных, общественных, правозащитных, работодателей, педагогической и родительской общественности, направленных на решение проблем материнства, защиты детства, социальной поддержки семей с детьми, здоровьесбережения, образования и многое других.</a:t>
            </a:r>
          </a:p>
          <a:p>
            <a:r>
              <a:rPr lang="ru-RU" sz="22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В РТ разработана и уже реализуется Стратегия развития образования в РТ на 2010-2015 годы «Кил</a:t>
            </a:r>
            <a:r>
              <a:rPr lang="tt-RU" sz="22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әчек</a:t>
            </a:r>
            <a:r>
              <a:rPr lang="ru-RU" sz="22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» - «Будущее», утвержденная Кабинетом Министров РТ от 30.12.2010 г. №1147.</a:t>
            </a:r>
          </a:p>
          <a:p>
            <a:endParaRPr lang="ru-RU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12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333399"/>
                </a:solidFill>
                <a:effectLst/>
              </a:rPr>
              <a:t>Электронные ресурсы образования</a:t>
            </a:r>
            <a:endParaRPr lang="ru-RU" sz="2800" b="1" dirty="0">
              <a:solidFill>
                <a:srgbClr val="333399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Казанский образовательный портал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kazanobr.ru</a:t>
            </a:r>
            <a:endParaRPr lang="ru-RU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система «Образование»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www.resobr.ru</a:t>
            </a:r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www.menobr.ru</a:t>
            </a:r>
            <a:endParaRPr lang="ru-RU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РФ</a:t>
            </a:r>
          </a:p>
          <a:p>
            <a:pPr marL="0" indent="0">
              <a:buNone/>
            </a:pPr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ru-RU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минобрнауки.рф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ru-RU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РТ</a:t>
            </a:r>
          </a:p>
          <a:p>
            <a:pPr marL="0" indent="0">
              <a:buNone/>
            </a:pPr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http://mon.tatarstan.ru</a:t>
            </a:r>
            <a:r>
              <a:rPr 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en-US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4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6076B4">
                    <a:lumMod val="75000"/>
                  </a:srgbClr>
                </a:solidFill>
                <a:effectLst/>
                <a:latin typeface="Times New Roman"/>
                <a:ea typeface="Times New Roman"/>
              </a:rPr>
              <a:t>В федеральном стандарте дошкольного образования актуализированы виды деятельности по возрастам: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136339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ru-RU" sz="2400" dirty="0">
                <a:solidFill>
                  <a:srgbClr val="333399"/>
                </a:solidFill>
                <a:latin typeface="Times New Roman"/>
              </a:rPr>
              <a:t>в раннем возрасте (1 год - 3 года) - предметная деятельность и игры с игрушками; экспериментирование с материалами и веществами, общение с взрослым и совместные игры со сверстниками под руководством взрослого, самообслуживание и действия с бытовыми предметами-орудиями, восприятие смысла музыки, сказок, стихов, рассматривание картинок, двигательная активность</a:t>
            </a:r>
          </a:p>
        </p:txBody>
      </p:sp>
    </p:spTree>
    <p:extLst>
      <p:ext uri="{BB962C8B-B14F-4D97-AF65-F5344CB8AC3E}">
        <p14:creationId xmlns:p14="http://schemas.microsoft.com/office/powerpoint/2010/main" val="305516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6076B4">
                    <a:lumMod val="75000"/>
                  </a:srgbClr>
                </a:solidFill>
                <a:effectLst/>
                <a:latin typeface="Times New Roman"/>
                <a:ea typeface="Times New Roman"/>
              </a:rPr>
              <a:t>В федеральном стандарте дошкольного образования актуализированы виды деятельности по возрастам: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85293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365760">
              <a:spcBef>
                <a:spcPct val="20000"/>
              </a:spcBef>
              <a:buClr>
                <a:srgbClr val="873624"/>
              </a:buClr>
              <a:buFont typeface="Wingdings" pitchFamily="2" charset="2"/>
              <a:buChar char=""/>
            </a:pPr>
            <a:r>
              <a:rPr lang="ru-RU" sz="2400" dirty="0">
                <a:solidFill>
                  <a:srgbClr val="333399"/>
                </a:solidFill>
                <a:latin typeface="Times New Roman"/>
              </a:rPr>
              <a:t>для детей дошкольного возраста (3 года - 8 лет) - игровая, коммуникативная, познавательно-исследовательская, а также восприятие художественной литературы и фольклора, самообслуживание и элементарный бытовой труд, конструирование из разного материала, изобразительная, музыкальная и двигательная формы активности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400212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43355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7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16002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ru-RU" sz="2800" b="1" i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Основные нормативные документы, регламентирующие содержание деятельности ДОО в современных </a:t>
            </a:r>
            <a:r>
              <a:rPr lang="ru-RU" sz="2800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условиях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50" y="3123406"/>
            <a:ext cx="3810000" cy="2943225"/>
          </a:xfrm>
        </p:spPr>
      </p:pic>
    </p:spTree>
    <p:extLst>
      <p:ext uri="{BB962C8B-B14F-4D97-AF65-F5344CB8AC3E}">
        <p14:creationId xmlns:p14="http://schemas.microsoft.com/office/powerpoint/2010/main" val="420597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effectLst/>
                <a:latin typeface="Times New Roman"/>
                <a:ea typeface="Times New Roman"/>
              </a:rPr>
              <a:t>Нормативно-правовой  акт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закон,  кодекс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 постановление, инструкция и другое властное предписание государственных органов, которое устанавливает, изменяет или отменяет нормы права.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/>
            </a:endParaRP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Актуальная проблема «незнания» документов и неумения их применять выявляется в собеседовании с педагогами и старшими воспитателями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8469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240</TotalTime>
  <Words>2294</Words>
  <Application>Microsoft Office PowerPoint</Application>
  <PresentationFormat>Экран (4:3)</PresentationFormat>
  <Paragraphs>196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Исполнительная</vt:lpstr>
      <vt:lpstr>Твердый переплет</vt:lpstr>
      <vt:lpstr>Нормативные документы, регламентирующие содержание образовательного процесса  в ДОО</vt:lpstr>
      <vt:lpstr>План </vt:lpstr>
      <vt:lpstr>Актуальность проблемы  организации образовательной деятельности в ДОУ  в соответствии с современными требованиями</vt:lpstr>
      <vt:lpstr>В федеральном стандарте дошкольного образования актуализированы виды деятельности по возрастам:</vt:lpstr>
      <vt:lpstr>В федеральном стандарте дошкольного образования актуализированы виды деятельности по возрастам:</vt:lpstr>
      <vt:lpstr>В федеральном стандарте дошкольного образования актуализированы виды деятельности по возрастам:</vt:lpstr>
      <vt:lpstr>Презентация PowerPoint</vt:lpstr>
      <vt:lpstr>Основные нормативные документы, регламентирующие содержание деятельности ДОО в современных условиях</vt:lpstr>
      <vt:lpstr>Нормативно-правовой  акт</vt:lpstr>
      <vt:lpstr>Федеральный Закон «Об образовании в Российской Федерации»</vt:lpstr>
      <vt:lpstr>Система образования</vt:lpstr>
      <vt:lpstr>Порядок  организации  и  осуществления  образовательной деятельности по основным общеобразовательным программам - образовательным  программам  дошкольного  образования   (утвержден приказом Министерства образования и науки РФ от 30 августа 2013 г. N 1014) </vt:lpstr>
      <vt:lpstr>Презентация PowerPoint</vt:lpstr>
      <vt:lpstr>Классификация структурных подразделений (групп) </vt:lpstr>
      <vt:lpstr>Федеральный государственный образовательный стандарт дошкольного образования</vt:lpstr>
      <vt:lpstr>Ключевая формула развития дошкольного образования - детство ради детства. </vt:lpstr>
      <vt:lpstr>Презентация PowerPoint</vt:lpstr>
      <vt:lpstr>Дорожная карта</vt:lpstr>
      <vt:lpstr>Основные принципы дошкольного образования, устанавливаемые Стандартом:</vt:lpstr>
      <vt:lpstr>Квалификационные характеристики должностей работников образования (приказ Минздравсоцразвития РФ от 26.08.2010 № 761н)</vt:lpstr>
      <vt:lpstr>Профессиональный стандарт педагога  (приказ Министерства труда и социальной защиты Российской Федерации  от «18» октября 2013 г. №544н) </vt:lpstr>
      <vt:lpstr>В функции педагога входят:</vt:lpstr>
      <vt:lpstr>В функции педагога входят:</vt:lpstr>
      <vt:lpstr>В функции педагога входят:</vt:lpstr>
      <vt:lpstr>В функции педагога входят:</vt:lpstr>
      <vt:lpstr>В функции педагога входят:</vt:lpstr>
      <vt:lpstr>В функции педагога входят:</vt:lpstr>
      <vt:lpstr>СанПиН  2.4.1.3049-13   «Санитарно-эпидемиологические требования к устройству, содержанию и организации режима работы в дошкольных организациях» </vt:lpstr>
      <vt:lpstr> При  планировании  и  составлении  расписания непосредственно образовательной деятельности необходимо учитывать:</vt:lpstr>
      <vt:lpstr>Основные нормативные документы «учрежденческого» уровня, регламентирующие содержание образовательной деятельности ДОО в современных условиях</vt:lpstr>
      <vt:lpstr>Устав ДОО</vt:lpstr>
      <vt:lpstr>Годовой план</vt:lpstr>
      <vt:lpstr>Презентация PowerPoint</vt:lpstr>
      <vt:lpstr>Перспективные и календарные планы  педагогических работников дошкольной образовательной организации</vt:lpstr>
      <vt:lpstr>Уровень стратегического планирования</vt:lpstr>
      <vt:lpstr>Уровень тактического планирования</vt:lpstr>
      <vt:lpstr>Уровень оперативного планирования</vt:lpstr>
      <vt:lpstr>Основные нормативные документы регионального уровня, регламентирующие содержание образовательной деятельности ДОО в современных условиях</vt:lpstr>
      <vt:lpstr>Презентация PowerPoint</vt:lpstr>
      <vt:lpstr>Презентация PowerPoint</vt:lpstr>
      <vt:lpstr>Электронные ресурсы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документы, регламентирующие содержание образовательного процесса  в ДОО</dc:title>
  <dc:creator>marina</dc:creator>
  <cp:lastModifiedBy>MATVEEVA</cp:lastModifiedBy>
  <cp:revision>24</cp:revision>
  <dcterms:created xsi:type="dcterms:W3CDTF">2014-09-30T18:40:00Z</dcterms:created>
  <dcterms:modified xsi:type="dcterms:W3CDTF">2014-10-01T08:58:35Z</dcterms:modified>
</cp:coreProperties>
</file>